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60" r:id="rId3"/>
    <p:sldId id="272" r:id="rId4"/>
    <p:sldId id="276" r:id="rId5"/>
    <p:sldId id="294" r:id="rId6"/>
    <p:sldId id="257" r:id="rId7"/>
    <p:sldId id="295" r:id="rId8"/>
    <p:sldId id="274" r:id="rId9"/>
  </p:sldIdLst>
  <p:sldSz cx="9144000" cy="5143500" type="screen16x9"/>
  <p:notesSz cx="9945688" cy="6858000"/>
  <p:embeddedFontLst>
    <p:embeddedFont>
      <p:font typeface="Assistant ExtraLight" pitchFamily="2" charset="-79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Nunito Light" pitchFamily="2" charset="0"/>
      <p:regular r:id="rId21"/>
      <p:italic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Nunito Sans ExtraBold" pitchFamily="2" charset="0"/>
      <p:bold r:id="rId27"/>
      <p:italic r:id="rId28"/>
      <p:boldItalic r:id="rId29"/>
    </p:embeddedFont>
    <p:embeddedFont>
      <p:font typeface="Pontano Sans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 userDrawn="1">
          <p15:clr>
            <a:srgbClr val="9AA0A6"/>
          </p15:clr>
        </p15:guide>
        <p15:guide id="2" pos="4215" userDrawn="1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40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84F7BA-EB1F-4D86-9802-0D41F2A750A7}" v="1" dt="2021-11-02T17:32:26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74"/>
  </p:normalViewPr>
  <p:slideViewPr>
    <p:cSldViewPr snapToGrid="0">
      <p:cViewPr varScale="1">
        <p:scale>
          <a:sx n="108" d="100"/>
          <a:sy n="108" d="100"/>
        </p:scale>
        <p:origin x="754" y="82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que christiaens" userId="e03dad6e2e63f995" providerId="LiveId" clId="{9D11208B-69D5-4378-BBEA-2BF26734D1B5}"/>
    <pc:docChg chg="undo custSel addSld delSld modSld sldOrd">
      <pc:chgData name="frederique christiaens" userId="e03dad6e2e63f995" providerId="LiveId" clId="{9D11208B-69D5-4378-BBEA-2BF26734D1B5}" dt="2021-07-29T14:47:42.728" v="850" actId="5793"/>
      <pc:docMkLst>
        <pc:docMk/>
      </pc:docMkLst>
      <pc:sldChg chg="addSp delSp modSp mod">
        <pc:chgData name="frederique christiaens" userId="e03dad6e2e63f995" providerId="LiveId" clId="{9D11208B-69D5-4378-BBEA-2BF26734D1B5}" dt="2021-07-29T14:47:42.728" v="850" actId="5793"/>
        <pc:sldMkLst>
          <pc:docMk/>
          <pc:sldMk cId="0" sldId="257"/>
        </pc:sldMkLst>
        <pc:spChg chg="add mod">
          <ac:chgData name="frederique christiaens" userId="e03dad6e2e63f995" providerId="LiveId" clId="{9D11208B-69D5-4378-BBEA-2BF26734D1B5}" dt="2021-07-28T07:54:19.779" v="640" actId="207"/>
          <ac:spMkLst>
            <pc:docMk/>
            <pc:sldMk cId="0" sldId="257"/>
            <ac:spMk id="2" creationId="{0E570E11-6842-464A-87EE-113A024920E3}"/>
          </ac:spMkLst>
        </pc:spChg>
        <pc:spChg chg="add del mod">
          <ac:chgData name="frederique christiaens" userId="e03dad6e2e63f995" providerId="LiveId" clId="{9D11208B-69D5-4378-BBEA-2BF26734D1B5}" dt="2021-07-28T07:48:41.606" v="626"/>
          <ac:spMkLst>
            <pc:docMk/>
            <pc:sldMk cId="0" sldId="257"/>
            <ac:spMk id="3" creationId="{8E28AF36-3564-41C7-9AC2-D0AFAE96E6B7}"/>
          </ac:spMkLst>
        </pc:spChg>
        <pc:spChg chg="add del mod">
          <ac:chgData name="frederique christiaens" userId="e03dad6e2e63f995" providerId="LiveId" clId="{9D11208B-69D5-4378-BBEA-2BF26734D1B5}" dt="2021-07-28T07:52:55.502" v="635" actId="478"/>
          <ac:spMkLst>
            <pc:docMk/>
            <pc:sldMk cId="0" sldId="257"/>
            <ac:spMk id="8" creationId="{C1265F43-320F-4C01-BB2E-893B5A799CD9}"/>
          </ac:spMkLst>
        </pc:spChg>
        <pc:spChg chg="add mod">
          <ac:chgData name="frederique christiaens" userId="e03dad6e2e63f995" providerId="LiveId" clId="{9D11208B-69D5-4378-BBEA-2BF26734D1B5}" dt="2021-07-29T14:47:27.569" v="846" actId="14100"/>
          <ac:spMkLst>
            <pc:docMk/>
            <pc:sldMk cId="0" sldId="257"/>
            <ac:spMk id="9" creationId="{AFDAFEFD-36CA-4F2A-9B2B-A923B2C2FFF7}"/>
          </ac:spMkLst>
        </pc:spChg>
        <pc:spChg chg="del">
          <ac:chgData name="frederique christiaens" userId="e03dad6e2e63f995" providerId="LiveId" clId="{9D11208B-69D5-4378-BBEA-2BF26734D1B5}" dt="2021-07-28T07:49:00.728" v="627" actId="478"/>
          <ac:spMkLst>
            <pc:docMk/>
            <pc:sldMk cId="0" sldId="257"/>
            <ac:spMk id="41" creationId="{180C00B5-EBA2-234B-A8BA-54CE57B5FA42}"/>
          </ac:spMkLst>
        </pc:spChg>
        <pc:spChg chg="mod">
          <ac:chgData name="frederique christiaens" userId="e03dad6e2e63f995" providerId="LiveId" clId="{9D11208B-69D5-4378-BBEA-2BF26734D1B5}" dt="2021-07-28T07:09:25.930" v="520"/>
          <ac:spMkLst>
            <pc:docMk/>
            <pc:sldMk cId="0" sldId="257"/>
            <ac:spMk id="42" creationId="{0A7A1A51-DE85-4595-91C8-9E058C72745C}"/>
          </ac:spMkLst>
        </pc:spChg>
        <pc:spChg chg="mod">
          <ac:chgData name="frederique christiaens" userId="e03dad6e2e63f995" providerId="LiveId" clId="{9D11208B-69D5-4378-BBEA-2BF26734D1B5}" dt="2021-07-28T07:09:25.930" v="520"/>
          <ac:spMkLst>
            <pc:docMk/>
            <pc:sldMk cId="0" sldId="257"/>
            <ac:spMk id="43" creationId="{C41123A6-338C-4BE0-8DD3-72397499F10E}"/>
          </ac:spMkLst>
        </pc:spChg>
        <pc:spChg chg="mod">
          <ac:chgData name="frederique christiaens" userId="e03dad6e2e63f995" providerId="LiveId" clId="{9D11208B-69D5-4378-BBEA-2BF26734D1B5}" dt="2021-07-28T07:09:25.930" v="520"/>
          <ac:spMkLst>
            <pc:docMk/>
            <pc:sldMk cId="0" sldId="257"/>
            <ac:spMk id="44" creationId="{99821C12-1163-46FD-ABE7-BD1FAD0A27F1}"/>
          </ac:spMkLst>
        </pc:spChg>
        <pc:spChg chg="mod">
          <ac:chgData name="frederique christiaens" userId="e03dad6e2e63f995" providerId="LiveId" clId="{9D11208B-69D5-4378-BBEA-2BF26734D1B5}" dt="2021-07-28T07:09:25.930" v="520"/>
          <ac:spMkLst>
            <pc:docMk/>
            <pc:sldMk cId="0" sldId="257"/>
            <ac:spMk id="45" creationId="{A9A7EF45-45A1-40B5-BEAE-39276082B1A8}"/>
          </ac:spMkLst>
        </pc:spChg>
        <pc:spChg chg="mod">
          <ac:chgData name="frederique christiaens" userId="e03dad6e2e63f995" providerId="LiveId" clId="{9D11208B-69D5-4378-BBEA-2BF26734D1B5}" dt="2021-07-28T07:09:46.455" v="524"/>
          <ac:spMkLst>
            <pc:docMk/>
            <pc:sldMk cId="0" sldId="257"/>
            <ac:spMk id="47" creationId="{F3A42E2E-3E10-4BDA-956B-D3219271B15E}"/>
          </ac:spMkLst>
        </pc:spChg>
        <pc:spChg chg="mod">
          <ac:chgData name="frederique christiaens" userId="e03dad6e2e63f995" providerId="LiveId" clId="{9D11208B-69D5-4378-BBEA-2BF26734D1B5}" dt="2021-07-28T07:09:46.455" v="524"/>
          <ac:spMkLst>
            <pc:docMk/>
            <pc:sldMk cId="0" sldId="257"/>
            <ac:spMk id="48" creationId="{566D9897-BE5F-4A7E-9BE2-0AC772CFBDCD}"/>
          </ac:spMkLst>
        </pc:spChg>
        <pc:spChg chg="mod">
          <ac:chgData name="frederique christiaens" userId="e03dad6e2e63f995" providerId="LiveId" clId="{9D11208B-69D5-4378-BBEA-2BF26734D1B5}" dt="2021-07-28T07:09:46.455" v="524"/>
          <ac:spMkLst>
            <pc:docMk/>
            <pc:sldMk cId="0" sldId="257"/>
            <ac:spMk id="49" creationId="{BE1E003C-C1BB-4FA1-A09A-6024C5EECE88}"/>
          </ac:spMkLst>
        </pc:spChg>
        <pc:spChg chg="mod">
          <ac:chgData name="frederique christiaens" userId="e03dad6e2e63f995" providerId="LiveId" clId="{9D11208B-69D5-4378-BBEA-2BF26734D1B5}" dt="2021-07-28T07:09:46.455" v="524"/>
          <ac:spMkLst>
            <pc:docMk/>
            <pc:sldMk cId="0" sldId="257"/>
            <ac:spMk id="50" creationId="{8581EDD9-260D-4946-90AA-ABE9B19CAA77}"/>
          </ac:spMkLst>
        </pc:spChg>
        <pc:spChg chg="add mod">
          <ac:chgData name="frederique christiaens" userId="e03dad6e2e63f995" providerId="LiveId" clId="{9D11208B-69D5-4378-BBEA-2BF26734D1B5}" dt="2021-07-28T07:46:51.881" v="615" actId="1076"/>
          <ac:spMkLst>
            <pc:docMk/>
            <pc:sldMk cId="0" sldId="257"/>
            <ac:spMk id="51" creationId="{1C1E9E6C-F37E-4D00-8851-346767EABF5A}"/>
          </ac:spMkLst>
        </pc:spChg>
        <pc:spChg chg="add del mod">
          <ac:chgData name="frederique christiaens" userId="e03dad6e2e63f995" providerId="LiveId" clId="{9D11208B-69D5-4378-BBEA-2BF26734D1B5}" dt="2021-07-28T07:44:29.499" v="586"/>
          <ac:spMkLst>
            <pc:docMk/>
            <pc:sldMk cId="0" sldId="257"/>
            <ac:spMk id="52" creationId="{A27C328C-AF18-417E-970E-C1679DBD929E}"/>
          </ac:spMkLst>
        </pc:spChg>
        <pc:spChg chg="add del mod">
          <ac:chgData name="frederique christiaens" userId="e03dad6e2e63f995" providerId="LiveId" clId="{9D11208B-69D5-4378-BBEA-2BF26734D1B5}" dt="2021-07-28T07:44:43.676" v="588"/>
          <ac:spMkLst>
            <pc:docMk/>
            <pc:sldMk cId="0" sldId="257"/>
            <ac:spMk id="53" creationId="{843BE50F-8DF5-42D1-A857-F7628578670F}"/>
          </ac:spMkLst>
        </pc:spChg>
        <pc:spChg chg="add del mod">
          <ac:chgData name="frederique christiaens" userId="e03dad6e2e63f995" providerId="LiveId" clId="{9D11208B-69D5-4378-BBEA-2BF26734D1B5}" dt="2021-07-28T07:56:38.487" v="645"/>
          <ac:spMkLst>
            <pc:docMk/>
            <pc:sldMk cId="0" sldId="257"/>
            <ac:spMk id="57" creationId="{F65E39B2-7491-43CC-A309-102FAFAFAC7B}"/>
          </ac:spMkLst>
        </pc:spChg>
        <pc:spChg chg="mod">
          <ac:chgData name="frederique christiaens" userId="e03dad6e2e63f995" providerId="LiveId" clId="{9D11208B-69D5-4378-BBEA-2BF26734D1B5}" dt="2021-07-28T07:41:00.525" v="538" actId="20577"/>
          <ac:spMkLst>
            <pc:docMk/>
            <pc:sldMk cId="0" sldId="257"/>
            <ac:spMk id="122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6:56:31.186" v="230" actId="20577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9T14:47:42.728" v="850" actId="5793"/>
          <ac:spMkLst>
            <pc:docMk/>
            <pc:sldMk cId="0" sldId="257"/>
            <ac:spMk id="125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6:57:07.513" v="281" actId="20577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7:01:32.097" v="305" actId="20577"/>
          <ac:spMkLst>
            <pc:docMk/>
            <pc:sldMk cId="0" sldId="257"/>
            <ac:spMk id="129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7:07:05.074" v="433" actId="20577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7:02:35.344" v="325" actId="20577"/>
          <ac:spMkLst>
            <pc:docMk/>
            <pc:sldMk cId="0" sldId="257"/>
            <ac:spMk id="132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7:09:13.686" v="519" actId="20577"/>
          <ac:spMkLst>
            <pc:docMk/>
            <pc:sldMk cId="0" sldId="257"/>
            <ac:spMk id="134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7:08:16.209" v="463" actId="20577"/>
          <ac:spMkLst>
            <pc:docMk/>
            <pc:sldMk cId="0" sldId="257"/>
            <ac:spMk id="135" creationId="{00000000-0000-0000-0000-000000000000}"/>
          </ac:spMkLst>
        </pc:spChg>
        <pc:spChg chg="mod">
          <ac:chgData name="frederique christiaens" userId="e03dad6e2e63f995" providerId="LiveId" clId="{9D11208B-69D5-4378-BBEA-2BF26734D1B5}" dt="2021-07-28T07:44:58.553" v="589" actId="1076"/>
          <ac:spMkLst>
            <pc:docMk/>
            <pc:sldMk cId="0" sldId="257"/>
            <ac:spMk id="138" creationId="{00000000-0000-0000-0000-000000000000}"/>
          </ac:spMkLst>
        </pc:spChg>
        <pc:grpChg chg="add del mod">
          <ac:chgData name="frederique christiaens" userId="e03dad6e2e63f995" providerId="LiveId" clId="{9D11208B-69D5-4378-BBEA-2BF26734D1B5}" dt="2021-07-28T07:09:36.008" v="523"/>
          <ac:grpSpMkLst>
            <pc:docMk/>
            <pc:sldMk cId="0" sldId="257"/>
            <ac:grpSpMk id="40" creationId="{4D7575F5-08B8-459F-9F16-2E0D7793A135}"/>
          </ac:grpSpMkLst>
        </pc:grpChg>
        <pc:grpChg chg="add del mod">
          <ac:chgData name="frederique christiaens" userId="e03dad6e2e63f995" providerId="LiveId" clId="{9D11208B-69D5-4378-BBEA-2BF26734D1B5}" dt="2021-07-28T07:09:59.543" v="527"/>
          <ac:grpSpMkLst>
            <pc:docMk/>
            <pc:sldMk cId="0" sldId="257"/>
            <ac:grpSpMk id="46" creationId="{7A936D0F-3812-4655-A512-EA7C30BFC2DF}"/>
          </ac:grpSpMkLst>
        </pc:grpChg>
        <pc:picChg chg="add del mod">
          <ac:chgData name="frederique christiaens" userId="e03dad6e2e63f995" providerId="LiveId" clId="{9D11208B-69D5-4378-BBEA-2BF26734D1B5}" dt="2021-07-28T07:48:37.038" v="624" actId="931"/>
          <ac:picMkLst>
            <pc:docMk/>
            <pc:sldMk cId="0" sldId="257"/>
            <ac:picMk id="5" creationId="{52D861C2-AB42-4C34-BA56-EBA974940664}"/>
          </ac:picMkLst>
        </pc:picChg>
        <pc:picChg chg="add mod">
          <ac:chgData name="frederique christiaens" userId="e03dad6e2e63f995" providerId="LiveId" clId="{9D11208B-69D5-4378-BBEA-2BF26734D1B5}" dt="2021-07-28T08:10:27.743" v="692" actId="208"/>
          <ac:picMkLst>
            <pc:docMk/>
            <pc:sldMk cId="0" sldId="257"/>
            <ac:picMk id="7" creationId="{C8C2CE31-6C7B-4C9C-BB1D-372FBAF9DDE9}"/>
          </ac:picMkLst>
        </pc:picChg>
        <pc:picChg chg="add mod">
          <ac:chgData name="frederique christiaens" userId="e03dad6e2e63f995" providerId="LiveId" clId="{9D11208B-69D5-4378-BBEA-2BF26734D1B5}" dt="2021-07-28T08:10:56.399" v="693" actId="208"/>
          <ac:picMkLst>
            <pc:docMk/>
            <pc:sldMk cId="0" sldId="257"/>
            <ac:picMk id="11" creationId="{87900AA3-FEA7-49EF-B2A1-FCD74C4E09D1}"/>
          </ac:picMkLst>
        </pc:picChg>
      </pc:sldChg>
      <pc:sldChg chg="addSp delSp modSp mod">
        <pc:chgData name="frederique christiaens" userId="e03dad6e2e63f995" providerId="LiveId" clId="{9D11208B-69D5-4378-BBEA-2BF26734D1B5}" dt="2021-07-28T06:49:50.228" v="138" actId="20577"/>
        <pc:sldMkLst>
          <pc:docMk/>
          <pc:sldMk cId="0" sldId="276"/>
        </pc:sldMkLst>
        <pc:graphicFrameChg chg="mod modGraphic">
          <ac:chgData name="frederique christiaens" userId="e03dad6e2e63f995" providerId="LiveId" clId="{9D11208B-69D5-4378-BBEA-2BF26734D1B5}" dt="2021-07-28T06:49:50.228" v="138" actId="20577"/>
          <ac:graphicFrameMkLst>
            <pc:docMk/>
            <pc:sldMk cId="0" sldId="276"/>
            <ac:graphicFrameMk id="2" creationId="{5F2FEB4A-7549-F841-B501-43C2691C3C62}"/>
          </ac:graphicFrameMkLst>
        </pc:graphicFrameChg>
        <pc:picChg chg="add del mod">
          <ac:chgData name="frederique christiaens" userId="e03dad6e2e63f995" providerId="LiveId" clId="{9D11208B-69D5-4378-BBEA-2BF26734D1B5}" dt="2021-07-28T05:53:40.534" v="16" actId="931"/>
          <ac:picMkLst>
            <pc:docMk/>
            <pc:sldMk cId="0" sldId="276"/>
            <ac:picMk id="4" creationId="{B4E8A32B-D85A-47AE-9C1C-FBD091EFA837}"/>
          </ac:picMkLst>
        </pc:picChg>
        <pc:picChg chg="add del mod">
          <ac:chgData name="frederique christiaens" userId="e03dad6e2e63f995" providerId="LiveId" clId="{9D11208B-69D5-4378-BBEA-2BF26734D1B5}" dt="2021-07-28T05:55:51.027" v="27" actId="478"/>
          <ac:picMkLst>
            <pc:docMk/>
            <pc:sldMk cId="0" sldId="276"/>
            <ac:picMk id="6" creationId="{2E4B2A36-04A4-433C-B52C-3C6D2C8D4949}"/>
          </ac:picMkLst>
        </pc:picChg>
        <pc:picChg chg="add del mod">
          <ac:chgData name="frederique christiaens" userId="e03dad6e2e63f995" providerId="LiveId" clId="{9D11208B-69D5-4378-BBEA-2BF26734D1B5}" dt="2021-07-28T05:55:52.155" v="28" actId="478"/>
          <ac:picMkLst>
            <pc:docMk/>
            <pc:sldMk cId="0" sldId="276"/>
            <ac:picMk id="13" creationId="{9A7526FF-B159-4A1B-B9BD-53D5891883D0}"/>
          </ac:picMkLst>
        </pc:picChg>
        <pc:picChg chg="add del mod">
          <ac:chgData name="frederique christiaens" userId="e03dad6e2e63f995" providerId="LiveId" clId="{9D11208B-69D5-4378-BBEA-2BF26734D1B5}" dt="2021-07-28T05:55:53.463" v="29" actId="478"/>
          <ac:picMkLst>
            <pc:docMk/>
            <pc:sldMk cId="0" sldId="276"/>
            <ac:picMk id="14" creationId="{E7FB9B5E-95FA-4614-A1F3-0C08F111C0B4}"/>
          </ac:picMkLst>
        </pc:picChg>
      </pc:sldChg>
      <pc:sldChg chg="addSp delSp modSp mod">
        <pc:chgData name="frederique christiaens" userId="e03dad6e2e63f995" providerId="LiveId" clId="{9D11208B-69D5-4378-BBEA-2BF26734D1B5}" dt="2021-07-28T06:55:03.181" v="179" actId="478"/>
        <pc:sldMkLst>
          <pc:docMk/>
          <pc:sldMk cId="1011992406" sldId="294"/>
        </pc:sldMkLst>
        <pc:spChg chg="del">
          <ac:chgData name="frederique christiaens" userId="e03dad6e2e63f995" providerId="LiveId" clId="{9D11208B-69D5-4378-BBEA-2BF26734D1B5}" dt="2021-07-28T06:55:03.181" v="179" actId="478"/>
          <ac:spMkLst>
            <pc:docMk/>
            <pc:sldMk cId="1011992406" sldId="294"/>
            <ac:spMk id="2" creationId="{227FB81F-664E-824A-B0FD-3B2CE2FD45D3}"/>
          </ac:spMkLst>
        </pc:spChg>
        <pc:spChg chg="del">
          <ac:chgData name="frederique christiaens" userId="e03dad6e2e63f995" providerId="LiveId" clId="{9D11208B-69D5-4378-BBEA-2BF26734D1B5}" dt="2021-07-28T06:50:47.112" v="144" actId="478"/>
          <ac:spMkLst>
            <pc:docMk/>
            <pc:sldMk cId="1011992406" sldId="294"/>
            <ac:spMk id="471" creationId="{4D49680A-5A6D-3943-A84B-BF9103D2FF2B}"/>
          </ac:spMkLst>
        </pc:spChg>
        <pc:spChg chg="del">
          <ac:chgData name="frederique christiaens" userId="e03dad6e2e63f995" providerId="LiveId" clId="{9D11208B-69D5-4378-BBEA-2BF26734D1B5}" dt="2021-07-28T06:50:42.963" v="142" actId="478"/>
          <ac:spMkLst>
            <pc:docMk/>
            <pc:sldMk cId="1011992406" sldId="294"/>
            <ac:spMk id="472" creationId="{6C36025E-45EB-4B44-9811-3F4EEA883ABE}"/>
          </ac:spMkLst>
        </pc:spChg>
        <pc:spChg chg="del">
          <ac:chgData name="frederique christiaens" userId="e03dad6e2e63f995" providerId="LiveId" clId="{9D11208B-69D5-4378-BBEA-2BF26734D1B5}" dt="2021-07-28T06:52:01.817" v="159" actId="478"/>
          <ac:spMkLst>
            <pc:docMk/>
            <pc:sldMk cId="1011992406" sldId="294"/>
            <ac:spMk id="473" creationId="{DABE2595-65F2-3A46-B555-E08A39853250}"/>
          </ac:spMkLst>
        </pc:spChg>
        <pc:spChg chg="mod">
          <ac:chgData name="frederique christiaens" userId="e03dad6e2e63f995" providerId="LiveId" clId="{9D11208B-69D5-4378-BBEA-2BF26734D1B5}" dt="2021-07-28T06:54:56.151" v="178" actId="1076"/>
          <ac:spMkLst>
            <pc:docMk/>
            <pc:sldMk cId="1011992406" sldId="294"/>
            <ac:spMk id="474" creationId="{3A40A1CE-A6F6-6B49-91B6-44FB208F87B5}"/>
          </ac:spMkLst>
        </pc:spChg>
        <pc:spChg chg="mod">
          <ac:chgData name="frederique christiaens" userId="e03dad6e2e63f995" providerId="LiveId" clId="{9D11208B-69D5-4378-BBEA-2BF26734D1B5}" dt="2021-07-28T06:54:43.406" v="176" actId="1076"/>
          <ac:spMkLst>
            <pc:docMk/>
            <pc:sldMk cId="1011992406" sldId="294"/>
            <ac:spMk id="475" creationId="{D32F5D83-3B7E-1D47-8E70-74024536EE98}"/>
          </ac:spMkLst>
        </pc:spChg>
        <pc:spChg chg="del">
          <ac:chgData name="frederique christiaens" userId="e03dad6e2e63f995" providerId="LiveId" clId="{9D11208B-69D5-4378-BBEA-2BF26734D1B5}" dt="2021-07-28T06:52:32.748" v="163" actId="478"/>
          <ac:spMkLst>
            <pc:docMk/>
            <pc:sldMk cId="1011992406" sldId="294"/>
            <ac:spMk id="477" creationId="{E8473C04-67F7-4F46-8CA7-0508DF58773D}"/>
          </ac:spMkLst>
        </pc:spChg>
        <pc:spChg chg="del">
          <ac:chgData name="frederique christiaens" userId="e03dad6e2e63f995" providerId="LiveId" clId="{9D11208B-69D5-4378-BBEA-2BF26734D1B5}" dt="2021-07-28T06:50:44.701" v="143" actId="478"/>
          <ac:spMkLst>
            <pc:docMk/>
            <pc:sldMk cId="1011992406" sldId="294"/>
            <ac:spMk id="478" creationId="{D5102F99-7254-A043-A1A2-32431474AFC9}"/>
          </ac:spMkLst>
        </pc:spChg>
        <pc:graphicFrameChg chg="add del mod modGraphic">
          <ac:chgData name="frederique christiaens" userId="e03dad6e2e63f995" providerId="LiveId" clId="{9D11208B-69D5-4378-BBEA-2BF26734D1B5}" dt="2021-07-28T06:54:32.682" v="174" actId="1076"/>
          <ac:graphicFrameMkLst>
            <pc:docMk/>
            <pc:sldMk cId="1011992406" sldId="294"/>
            <ac:graphicFrameMk id="4" creationId="{E528FECB-E9C9-D64A-BEB7-1347EEFFF057}"/>
          </ac:graphicFrameMkLst>
        </pc:graphicFrameChg>
        <pc:picChg chg="mod">
          <ac:chgData name="frederique christiaens" userId="e03dad6e2e63f995" providerId="LiveId" clId="{9D11208B-69D5-4378-BBEA-2BF26734D1B5}" dt="2021-07-28T06:54:49.938" v="177" actId="1076"/>
          <ac:picMkLst>
            <pc:docMk/>
            <pc:sldMk cId="1011992406" sldId="294"/>
            <ac:picMk id="6" creationId="{ED31A427-3C17-CB4A-85E7-046A668C3810}"/>
          </ac:picMkLst>
        </pc:picChg>
        <pc:picChg chg="del">
          <ac:chgData name="frederique christiaens" userId="e03dad6e2e63f995" providerId="LiveId" clId="{9D11208B-69D5-4378-BBEA-2BF26734D1B5}" dt="2021-07-28T06:51:58.125" v="158" actId="478"/>
          <ac:picMkLst>
            <pc:docMk/>
            <pc:sldMk cId="1011992406" sldId="294"/>
            <ac:picMk id="7" creationId="{40B42A61-15EF-D844-9067-E6730F1618F9}"/>
          </ac:picMkLst>
        </pc:picChg>
        <pc:picChg chg="mod">
          <ac:chgData name="frederique christiaens" userId="e03dad6e2e63f995" providerId="LiveId" clId="{9D11208B-69D5-4378-BBEA-2BF26734D1B5}" dt="2021-07-28T06:54:37.628" v="175" actId="1076"/>
          <ac:picMkLst>
            <pc:docMk/>
            <pc:sldMk cId="1011992406" sldId="294"/>
            <ac:picMk id="8" creationId="{D31D205F-91CE-D747-A127-CC8CB6629CD5}"/>
          </ac:picMkLst>
        </pc:picChg>
        <pc:picChg chg="del">
          <ac:chgData name="frederique christiaens" userId="e03dad6e2e63f995" providerId="LiveId" clId="{9D11208B-69D5-4378-BBEA-2BF26734D1B5}" dt="2021-07-28T06:50:37.126" v="139" actId="478"/>
          <ac:picMkLst>
            <pc:docMk/>
            <pc:sldMk cId="1011992406" sldId="294"/>
            <ac:picMk id="59" creationId="{72187B12-C219-104C-A1A5-AAE1BBA50138}"/>
          </ac:picMkLst>
        </pc:picChg>
        <pc:picChg chg="del">
          <ac:chgData name="frederique christiaens" userId="e03dad6e2e63f995" providerId="LiveId" clId="{9D11208B-69D5-4378-BBEA-2BF26734D1B5}" dt="2021-07-28T06:50:40.624" v="141" actId="478"/>
          <ac:picMkLst>
            <pc:docMk/>
            <pc:sldMk cId="1011992406" sldId="294"/>
            <ac:picMk id="61" creationId="{825CA4A0-9F36-C748-8E57-D11348985131}"/>
          </ac:picMkLst>
        </pc:picChg>
        <pc:picChg chg="del">
          <ac:chgData name="frederique christiaens" userId="e03dad6e2e63f995" providerId="LiveId" clId="{9D11208B-69D5-4378-BBEA-2BF26734D1B5}" dt="2021-07-28T06:50:39.176" v="140" actId="478"/>
          <ac:picMkLst>
            <pc:docMk/>
            <pc:sldMk cId="1011992406" sldId="294"/>
            <ac:picMk id="209" creationId="{96F2BEA2-7CA2-A344-8B19-38B8548F5EA4}"/>
          </ac:picMkLst>
        </pc:picChg>
        <pc:picChg chg="del">
          <ac:chgData name="frederique christiaens" userId="e03dad6e2e63f995" providerId="LiveId" clId="{9D11208B-69D5-4378-BBEA-2BF26734D1B5}" dt="2021-07-28T06:52:30.188" v="162" actId="478"/>
          <ac:picMkLst>
            <pc:docMk/>
            <pc:sldMk cId="1011992406" sldId="294"/>
            <ac:picMk id="470" creationId="{2B377F1B-B0E7-6B42-81D7-71CB456EE223}"/>
          </ac:picMkLst>
        </pc:picChg>
      </pc:sldChg>
      <pc:sldChg chg="addSp delSp modSp add del mod">
        <pc:chgData name="frederique christiaens" userId="e03dad6e2e63f995" providerId="LiveId" clId="{9D11208B-69D5-4378-BBEA-2BF26734D1B5}" dt="2021-07-28T08:06:53.302" v="685" actId="2696"/>
        <pc:sldMkLst>
          <pc:docMk/>
          <pc:sldMk cId="1501459196" sldId="295"/>
        </pc:sldMkLst>
        <pc:spChg chg="add mod">
          <ac:chgData name="frederique christiaens" userId="e03dad6e2e63f995" providerId="LiveId" clId="{9D11208B-69D5-4378-BBEA-2BF26734D1B5}" dt="2021-07-28T08:06:34.385" v="681" actId="478"/>
          <ac:spMkLst>
            <pc:docMk/>
            <pc:sldMk cId="1501459196" sldId="295"/>
            <ac:spMk id="4" creationId="{18B56C62-0A05-4DD9-81E1-CE0A724D3051}"/>
          </ac:spMkLst>
        </pc:spChg>
        <pc:spChg chg="add mod">
          <ac:chgData name="frederique christiaens" userId="e03dad6e2e63f995" providerId="LiveId" clId="{9D11208B-69D5-4378-BBEA-2BF26734D1B5}" dt="2021-07-28T08:06:38.403" v="683" actId="478"/>
          <ac:spMkLst>
            <pc:docMk/>
            <pc:sldMk cId="1501459196" sldId="295"/>
            <ac:spMk id="6" creationId="{BCB415BA-F9A2-4696-9BEF-883A3B32BDB6}"/>
          </ac:spMkLst>
        </pc:spChg>
        <pc:spChg chg="del mod">
          <ac:chgData name="frederique christiaens" userId="e03dad6e2e63f995" providerId="LiveId" clId="{9D11208B-69D5-4378-BBEA-2BF26734D1B5}" dt="2021-07-28T08:06:38.403" v="683" actId="478"/>
          <ac:spMkLst>
            <pc:docMk/>
            <pc:sldMk cId="1501459196" sldId="295"/>
            <ac:spMk id="122" creationId="{00000000-0000-0000-0000-000000000000}"/>
          </ac:spMkLst>
        </pc:spChg>
        <pc:spChg chg="del mod">
          <ac:chgData name="frederique christiaens" userId="e03dad6e2e63f995" providerId="LiveId" clId="{9D11208B-69D5-4378-BBEA-2BF26734D1B5}" dt="2021-07-28T08:06:34.385" v="681" actId="478"/>
          <ac:spMkLst>
            <pc:docMk/>
            <pc:sldMk cId="1501459196" sldId="295"/>
            <ac:spMk id="125" creationId="{00000000-0000-0000-0000-000000000000}"/>
          </ac:spMkLst>
        </pc:spChg>
        <pc:grpChg chg="del">
          <ac:chgData name="frederique christiaens" userId="e03dad6e2e63f995" providerId="LiveId" clId="{9D11208B-69D5-4378-BBEA-2BF26734D1B5}" dt="2021-07-28T08:06:39.945" v="684" actId="478"/>
          <ac:grpSpMkLst>
            <pc:docMk/>
            <pc:sldMk cId="1501459196" sldId="295"/>
            <ac:grpSpMk id="23" creationId="{FA714052-2928-E24D-B4DA-97BE1BEFB7BE}"/>
          </ac:grpSpMkLst>
        </pc:grpChg>
      </pc:sldChg>
      <pc:sldChg chg="addSp delSp modSp new mod ord">
        <pc:chgData name="frederique christiaens" userId="e03dad6e2e63f995" providerId="LiveId" clId="{9D11208B-69D5-4378-BBEA-2BF26734D1B5}" dt="2021-07-28T08:22:13.322" v="845" actId="20577"/>
        <pc:sldMkLst>
          <pc:docMk/>
          <pc:sldMk cId="1743624018" sldId="295"/>
        </pc:sldMkLst>
        <pc:spChg chg="del">
          <ac:chgData name="frederique christiaens" userId="e03dad6e2e63f995" providerId="LiveId" clId="{9D11208B-69D5-4378-BBEA-2BF26734D1B5}" dt="2021-07-28T08:13:30.950" v="694"/>
          <ac:spMkLst>
            <pc:docMk/>
            <pc:sldMk cId="1743624018" sldId="295"/>
            <ac:spMk id="2" creationId="{4ED79440-FB86-45C5-8FBB-D8042995F2FD}"/>
          </ac:spMkLst>
        </pc:spChg>
        <pc:spChg chg="mod">
          <ac:chgData name="frederique christiaens" userId="e03dad6e2e63f995" providerId="LiveId" clId="{9D11208B-69D5-4378-BBEA-2BF26734D1B5}" dt="2021-07-28T08:07:26.381" v="689"/>
          <ac:spMkLst>
            <pc:docMk/>
            <pc:sldMk cId="1743624018" sldId="295"/>
            <ac:spMk id="3" creationId="{D4118EED-F2B6-41BE-A222-6C9DC3DF1DF8}"/>
          </ac:spMkLst>
        </pc:spChg>
        <pc:spChg chg="add mod">
          <ac:chgData name="frederique christiaens" userId="e03dad6e2e63f995" providerId="LiveId" clId="{9D11208B-69D5-4378-BBEA-2BF26734D1B5}" dt="2021-07-28T08:14:12.880" v="700" actId="5793"/>
          <ac:spMkLst>
            <pc:docMk/>
            <pc:sldMk cId="1743624018" sldId="295"/>
            <ac:spMk id="4" creationId="{B20BD1F7-D7B5-4FB9-9387-B12206FD1CEC}"/>
          </ac:spMkLst>
        </pc:spChg>
        <pc:spChg chg="add mod">
          <ac:chgData name="frederique christiaens" userId="e03dad6e2e63f995" providerId="LiveId" clId="{9D11208B-69D5-4378-BBEA-2BF26734D1B5}" dt="2021-07-28T08:17:26.371" v="734" actId="1076"/>
          <ac:spMkLst>
            <pc:docMk/>
            <pc:sldMk cId="1743624018" sldId="295"/>
            <ac:spMk id="8" creationId="{7A4B090F-58DF-42F9-A78A-239EE773BF54}"/>
          </ac:spMkLst>
        </pc:spChg>
        <pc:spChg chg="add del mod">
          <ac:chgData name="frederique christiaens" userId="e03dad6e2e63f995" providerId="LiveId" clId="{9D11208B-69D5-4378-BBEA-2BF26734D1B5}" dt="2021-07-28T08:18:02.291" v="738"/>
          <ac:spMkLst>
            <pc:docMk/>
            <pc:sldMk cId="1743624018" sldId="295"/>
            <ac:spMk id="9" creationId="{05308790-0845-4C32-8F48-4AE4F41BEF15}"/>
          </ac:spMkLst>
        </pc:spChg>
        <pc:spChg chg="add mod">
          <ac:chgData name="frederique christiaens" userId="e03dad6e2e63f995" providerId="LiveId" clId="{9D11208B-69D5-4378-BBEA-2BF26734D1B5}" dt="2021-07-28T08:22:13.322" v="845" actId="20577"/>
          <ac:spMkLst>
            <pc:docMk/>
            <pc:sldMk cId="1743624018" sldId="295"/>
            <ac:spMk id="10" creationId="{65CF5565-B90F-4813-963F-FF9D6B0DFDE8}"/>
          </ac:spMkLst>
        </pc:spChg>
        <pc:picChg chg="add mod">
          <ac:chgData name="frederique christiaens" userId="e03dad6e2e63f995" providerId="LiveId" clId="{9D11208B-69D5-4378-BBEA-2BF26734D1B5}" dt="2021-07-28T08:15:28.466" v="704" actId="207"/>
          <ac:picMkLst>
            <pc:docMk/>
            <pc:sldMk cId="1743624018" sldId="295"/>
            <ac:picMk id="6" creationId="{925FF269-CCDF-49FE-BF43-8B9BF2C7E7E8}"/>
          </ac:picMkLst>
        </pc:picChg>
      </pc:sldChg>
      <pc:sldChg chg="new del ord">
        <pc:chgData name="frederique christiaens" userId="e03dad6e2e63f995" providerId="LiveId" clId="{9D11208B-69D5-4378-BBEA-2BF26734D1B5}" dt="2021-07-28T08:05:32.389" v="676" actId="47"/>
        <pc:sldMkLst>
          <pc:docMk/>
          <pc:sldMk cId="3347133760" sldId="295"/>
        </pc:sldMkLst>
      </pc:sldChg>
    </pc:docChg>
  </pc:docChgLst>
  <pc:docChgLst>
    <pc:chgData name="frederique christiaens" userId="e03dad6e2e63f995" providerId="LiveId" clId="{6584F7BA-EB1F-4D86-9802-0D41F2A750A7}"/>
    <pc:docChg chg="undo redo custSel modSld modNotesMaster">
      <pc:chgData name="frederique christiaens" userId="e03dad6e2e63f995" providerId="LiveId" clId="{6584F7BA-EB1F-4D86-9802-0D41F2A750A7}" dt="2021-11-20T15:59:31.724" v="1306" actId="20577"/>
      <pc:docMkLst>
        <pc:docMk/>
      </pc:docMkLst>
      <pc:sldChg chg="modSp mod modNotes">
        <pc:chgData name="frederique christiaens" userId="e03dad6e2e63f995" providerId="LiveId" clId="{6584F7BA-EB1F-4D86-9802-0D41F2A750A7}" dt="2021-11-12T07:53:09.407" v="236"/>
        <pc:sldMkLst>
          <pc:docMk/>
          <pc:sldMk cId="0" sldId="256"/>
        </pc:sldMkLst>
        <pc:spChg chg="mod">
          <ac:chgData name="frederique christiaens" userId="e03dad6e2e63f995" providerId="LiveId" clId="{6584F7BA-EB1F-4D86-9802-0D41F2A750A7}" dt="2021-11-02T18:15:03.078" v="226" actId="20577"/>
          <ac:spMkLst>
            <pc:docMk/>
            <pc:sldMk cId="0" sldId="256"/>
            <ac:spMk id="113" creationId="{00000000-0000-0000-0000-000000000000}"/>
          </ac:spMkLst>
        </pc:spChg>
      </pc:sldChg>
      <pc:sldChg chg="addSp delSp modSp mod modNotes">
        <pc:chgData name="frederique christiaens" userId="e03dad6e2e63f995" providerId="LiveId" clId="{6584F7BA-EB1F-4D86-9802-0D41F2A750A7}" dt="2021-11-20T15:59:31.724" v="1306" actId="20577"/>
        <pc:sldMkLst>
          <pc:docMk/>
          <pc:sldMk cId="0" sldId="257"/>
        </pc:sldMkLst>
        <pc:spChg chg="add del mod">
          <ac:chgData name="frederique christiaens" userId="e03dad6e2e63f995" providerId="LiveId" clId="{6584F7BA-EB1F-4D86-9802-0D41F2A750A7}" dt="2021-11-20T15:51:09.112" v="947" actId="20577"/>
          <ac:spMkLst>
            <pc:docMk/>
            <pc:sldMk cId="0" sldId="257"/>
            <ac:spMk id="2" creationId="{0E570E11-6842-464A-87EE-113A024920E3}"/>
          </ac:spMkLst>
        </pc:spChg>
        <pc:spChg chg="add del mod">
          <ac:chgData name="frederique christiaens" userId="e03dad6e2e63f995" providerId="LiveId" clId="{6584F7BA-EB1F-4D86-9802-0D41F2A750A7}" dt="2021-11-20T15:41:15.799" v="901" actId="478"/>
          <ac:spMkLst>
            <pc:docMk/>
            <pc:sldMk cId="0" sldId="257"/>
            <ac:spMk id="3" creationId="{331DD2E4-3543-4AC0-8324-68E2D05980FC}"/>
          </ac:spMkLst>
        </pc:spChg>
        <pc:spChg chg="del">
          <ac:chgData name="frederique christiaens" userId="e03dad6e2e63f995" providerId="LiveId" clId="{6584F7BA-EB1F-4D86-9802-0D41F2A750A7}" dt="2021-11-20T14:43:02.129" v="471" actId="478"/>
          <ac:spMkLst>
            <pc:docMk/>
            <pc:sldMk cId="0" sldId="257"/>
            <ac:spMk id="9" creationId="{AFDAFEFD-36CA-4F2A-9B2B-A923B2C2FFF7}"/>
          </ac:spMkLst>
        </pc:spChg>
        <pc:spChg chg="mod topLvl">
          <ac:chgData name="frederique christiaens" userId="e03dad6e2e63f995" providerId="LiveId" clId="{6584F7BA-EB1F-4D86-9802-0D41F2A750A7}" dt="2021-11-20T15:56:01.499" v="1167" actId="478"/>
          <ac:spMkLst>
            <pc:docMk/>
            <pc:sldMk cId="0" sldId="257"/>
            <ac:spMk id="44" creationId="{EB16688B-05EE-4ED4-A015-EA3416EBF004}"/>
          </ac:spMkLst>
        </pc:spChg>
        <pc:spChg chg="del mod">
          <ac:chgData name="frederique christiaens" userId="e03dad6e2e63f995" providerId="LiveId" clId="{6584F7BA-EB1F-4D86-9802-0D41F2A750A7}" dt="2021-11-20T15:55:41.900" v="1165" actId="478"/>
          <ac:spMkLst>
            <pc:docMk/>
            <pc:sldMk cId="0" sldId="257"/>
            <ac:spMk id="45" creationId="{EBC1A9B1-1147-4AAB-9A1F-C3EDD5DC7F7C}"/>
          </ac:spMkLst>
        </pc:spChg>
        <pc:spChg chg="del mod topLvl">
          <ac:chgData name="frederique christiaens" userId="e03dad6e2e63f995" providerId="LiveId" clId="{6584F7BA-EB1F-4D86-9802-0D41F2A750A7}" dt="2021-11-20T15:56:01.499" v="1167" actId="478"/>
          <ac:spMkLst>
            <pc:docMk/>
            <pc:sldMk cId="0" sldId="257"/>
            <ac:spMk id="46" creationId="{1108F152-F2BB-4108-89BF-4790FADDFAE0}"/>
          </ac:spMkLst>
        </pc:spChg>
        <pc:spChg chg="del mod">
          <ac:chgData name="frederique christiaens" userId="e03dad6e2e63f995" providerId="LiveId" clId="{6584F7BA-EB1F-4D86-9802-0D41F2A750A7}" dt="2021-11-20T15:55:49.893" v="1166" actId="478"/>
          <ac:spMkLst>
            <pc:docMk/>
            <pc:sldMk cId="0" sldId="257"/>
            <ac:spMk id="47" creationId="{34FA76D4-07C7-4C3B-B2ED-1A778BDCED89}"/>
          </ac:spMkLst>
        </pc:spChg>
        <pc:spChg chg="add del mod">
          <ac:chgData name="frederique christiaens" userId="e03dad6e2e63f995" providerId="LiveId" clId="{6584F7BA-EB1F-4D86-9802-0D41F2A750A7}" dt="2021-11-20T15:51:45.780" v="988" actId="20577"/>
          <ac:spMkLst>
            <pc:docMk/>
            <pc:sldMk cId="0" sldId="257"/>
            <ac:spMk id="51" creationId="{1C1E9E6C-F37E-4D00-8851-346767EABF5A}"/>
          </ac:spMkLst>
        </pc:spChg>
        <pc:spChg chg="mod">
          <ac:chgData name="frederique christiaens" userId="e03dad6e2e63f995" providerId="LiveId" clId="{6584F7BA-EB1F-4D86-9802-0D41F2A750A7}" dt="2021-11-20T15:54:42.249" v="1158" actId="20577"/>
          <ac:spMkLst>
            <pc:docMk/>
            <pc:sldMk cId="0" sldId="257"/>
            <ac:spMk id="123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4:45:22.015" v="578" actId="6549"/>
          <ac:spMkLst>
            <pc:docMk/>
            <pc:sldMk cId="0" sldId="257"/>
            <ac:spMk id="124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5:34:15.944" v="897" actId="207"/>
          <ac:spMkLst>
            <pc:docMk/>
            <pc:sldMk cId="0" sldId="257"/>
            <ac:spMk id="125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5:59:31.724" v="1306" actId="20577"/>
          <ac:spMkLst>
            <pc:docMk/>
            <pc:sldMk cId="0" sldId="257"/>
            <ac:spMk id="127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5:53:54.022" v="1092" actId="20577"/>
          <ac:spMkLst>
            <pc:docMk/>
            <pc:sldMk cId="0" sldId="257"/>
            <ac:spMk id="131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4:46:54.181" v="593" actId="20577"/>
          <ac:spMkLst>
            <pc:docMk/>
            <pc:sldMk cId="0" sldId="257"/>
            <ac:spMk id="132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5:53:30.868" v="1050" actId="20577"/>
          <ac:spMkLst>
            <pc:docMk/>
            <pc:sldMk cId="0" sldId="257"/>
            <ac:spMk id="134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20T15:52:43.260" v="1012" actId="20577"/>
          <ac:spMkLst>
            <pc:docMk/>
            <pc:sldMk cId="0" sldId="257"/>
            <ac:spMk id="135" creationId="{00000000-0000-0000-0000-000000000000}"/>
          </ac:spMkLst>
        </pc:spChg>
        <pc:grpChg chg="del">
          <ac:chgData name="frederique christiaens" userId="e03dad6e2e63f995" providerId="LiveId" clId="{6584F7BA-EB1F-4D86-9802-0D41F2A750A7}" dt="2021-11-20T14:39:12.581" v="249" actId="478"/>
          <ac:grpSpMkLst>
            <pc:docMk/>
            <pc:sldMk cId="0" sldId="257"/>
            <ac:grpSpMk id="28" creationId="{842C91A3-A9AB-7848-9619-8836A78AC729}"/>
          </ac:grpSpMkLst>
        </pc:grpChg>
        <pc:grpChg chg="del mod">
          <ac:chgData name="frederique christiaens" userId="e03dad6e2e63f995" providerId="LiveId" clId="{6584F7BA-EB1F-4D86-9802-0D41F2A750A7}" dt="2021-11-20T15:54:07.257" v="1093" actId="478"/>
          <ac:grpSpMkLst>
            <pc:docMk/>
            <pc:sldMk cId="0" sldId="257"/>
            <ac:grpSpMk id="35" creationId="{A13DF07D-E04E-C740-8410-7D0604A47A6B}"/>
          </ac:grpSpMkLst>
        </pc:grpChg>
        <pc:grpChg chg="add del mod">
          <ac:chgData name="frederique christiaens" userId="e03dad6e2e63f995" providerId="LiveId" clId="{6584F7BA-EB1F-4D86-9802-0D41F2A750A7}" dt="2021-11-20T15:56:01.499" v="1167" actId="478"/>
          <ac:grpSpMkLst>
            <pc:docMk/>
            <pc:sldMk cId="0" sldId="257"/>
            <ac:grpSpMk id="43" creationId="{D723FEFF-BECE-4944-8087-1AC323DFA3E8}"/>
          </ac:grpSpMkLst>
        </pc:grpChg>
        <pc:picChg chg="add mod">
          <ac:chgData name="frederique christiaens" userId="e03dad6e2e63f995" providerId="LiveId" clId="{6584F7BA-EB1F-4D86-9802-0D41F2A750A7}" dt="2021-11-20T15:50:39.635" v="918" actId="14100"/>
          <ac:picMkLst>
            <pc:docMk/>
            <pc:sldMk cId="0" sldId="257"/>
            <ac:picMk id="4" creationId="{595820E5-CC7B-420C-839C-5BB0C02BB266}"/>
          </ac:picMkLst>
        </pc:picChg>
        <pc:picChg chg="add mod">
          <ac:chgData name="frederique christiaens" userId="e03dad6e2e63f995" providerId="LiveId" clId="{6584F7BA-EB1F-4D86-9802-0D41F2A750A7}" dt="2021-11-20T15:59:17.695" v="1304" actId="207"/>
          <ac:picMkLst>
            <pc:docMk/>
            <pc:sldMk cId="0" sldId="257"/>
            <ac:picMk id="6" creationId="{6228CA6B-794B-4B7A-A376-CD82446273C9}"/>
          </ac:picMkLst>
        </pc:picChg>
        <pc:picChg chg="del mod">
          <ac:chgData name="frederique christiaens" userId="e03dad6e2e63f995" providerId="LiveId" clId="{6584F7BA-EB1F-4D86-9802-0D41F2A750A7}" dt="2021-11-20T15:51:57.061" v="989" actId="478"/>
          <ac:picMkLst>
            <pc:docMk/>
            <pc:sldMk cId="0" sldId="257"/>
            <ac:picMk id="7" creationId="{C8C2CE31-6C7B-4C9C-BB1D-372FBAF9DDE9}"/>
          </ac:picMkLst>
        </pc:picChg>
        <pc:picChg chg="mod">
          <ac:chgData name="frederique christiaens" userId="e03dad6e2e63f995" providerId="LiveId" clId="{6584F7BA-EB1F-4D86-9802-0D41F2A750A7}" dt="2021-11-20T15:43:59.157" v="910" actId="1076"/>
          <ac:picMkLst>
            <pc:docMk/>
            <pc:sldMk cId="0" sldId="257"/>
            <ac:picMk id="11" creationId="{87900AA3-FEA7-49EF-B2A1-FCD74C4E09D1}"/>
          </ac:picMkLst>
        </pc:picChg>
        <pc:picChg chg="add del mod">
          <ac:chgData name="frederique christiaens" userId="e03dad6e2e63f995" providerId="LiveId" clId="{6584F7BA-EB1F-4D86-9802-0D41F2A750A7}" dt="2021-11-20T15:42:00.464" v="903"/>
          <ac:picMkLst>
            <pc:docMk/>
            <pc:sldMk cId="0" sldId="257"/>
            <ac:picMk id="40" creationId="{080F3D28-1E56-427F-9FAD-08E67D838F85}"/>
          </ac:picMkLst>
        </pc:picChg>
        <pc:picChg chg="add del mod">
          <ac:chgData name="frederique christiaens" userId="e03dad6e2e63f995" providerId="LiveId" clId="{6584F7BA-EB1F-4D86-9802-0D41F2A750A7}" dt="2021-11-20T15:49:47.773" v="914" actId="478"/>
          <ac:picMkLst>
            <pc:docMk/>
            <pc:sldMk cId="0" sldId="257"/>
            <ac:picMk id="41" creationId="{54EEC975-5F6F-4659-9927-7DF31B058808}"/>
          </ac:picMkLst>
        </pc:picChg>
        <pc:picChg chg="add del mod">
          <ac:chgData name="frederique christiaens" userId="e03dad6e2e63f995" providerId="LiveId" clId="{6584F7BA-EB1F-4D86-9802-0D41F2A750A7}" dt="2021-11-20T14:46:50.495" v="590"/>
          <ac:picMkLst>
            <pc:docMk/>
            <pc:sldMk cId="0" sldId="257"/>
            <ac:picMk id="41" creationId="{79B1440D-C14D-4B9D-A64E-E2F337A58BE2}"/>
          </ac:picMkLst>
        </pc:picChg>
        <pc:picChg chg="add mod">
          <ac:chgData name="frederique christiaens" userId="e03dad6e2e63f995" providerId="LiveId" clId="{6584F7BA-EB1F-4D86-9802-0D41F2A750A7}" dt="2021-11-20T15:51:28.735" v="949" actId="1076"/>
          <ac:picMkLst>
            <pc:docMk/>
            <pc:sldMk cId="0" sldId="257"/>
            <ac:picMk id="42" creationId="{9DAA3506-ED92-4738-B07B-BF6BE04F8F9C}"/>
          </ac:picMkLst>
        </pc:picChg>
        <pc:picChg chg="add del mod">
          <ac:chgData name="frederique christiaens" userId="e03dad6e2e63f995" providerId="LiveId" clId="{6584F7BA-EB1F-4D86-9802-0D41F2A750A7}" dt="2021-11-20T14:48:00.144" v="598" actId="478"/>
          <ac:picMkLst>
            <pc:docMk/>
            <pc:sldMk cId="0" sldId="257"/>
            <ac:picMk id="42" creationId="{B45DE090-8033-477C-BB94-22340C9E962D}"/>
          </ac:picMkLst>
        </pc:picChg>
        <pc:picChg chg="add del mod">
          <ac:chgData name="frederique christiaens" userId="e03dad6e2e63f995" providerId="LiveId" clId="{6584F7BA-EB1F-4D86-9802-0D41F2A750A7}" dt="2021-11-20T14:47:57.569" v="597" actId="478"/>
          <ac:picMkLst>
            <pc:docMk/>
            <pc:sldMk cId="0" sldId="257"/>
            <ac:picMk id="43" creationId="{4347F725-AF3C-4B5B-B2C2-F20874E4D4C9}"/>
          </ac:picMkLst>
        </pc:picChg>
      </pc:sldChg>
      <pc:sldChg chg="addSp delSp modSp mod modNotes">
        <pc:chgData name="frederique christiaens" userId="e03dad6e2e63f995" providerId="LiveId" clId="{6584F7BA-EB1F-4D86-9802-0D41F2A750A7}" dt="2021-11-12T07:53:09.407" v="236"/>
        <pc:sldMkLst>
          <pc:docMk/>
          <pc:sldMk cId="0" sldId="260"/>
        </pc:sldMkLst>
        <pc:spChg chg="add mod ord">
          <ac:chgData name="frederique christiaens" userId="e03dad6e2e63f995" providerId="LiveId" clId="{6584F7BA-EB1F-4D86-9802-0D41F2A750A7}" dt="2021-11-02T17:52:13.859" v="69" actId="207"/>
          <ac:spMkLst>
            <pc:docMk/>
            <pc:sldMk cId="0" sldId="260"/>
            <ac:spMk id="23" creationId="{305F4BE6-D3C4-46E1-ACE6-932449843E07}"/>
          </ac:spMkLst>
        </pc:spChg>
        <pc:spChg chg="mod">
          <ac:chgData name="frederique christiaens" userId="e03dad6e2e63f995" providerId="LiveId" clId="{6584F7BA-EB1F-4D86-9802-0D41F2A750A7}" dt="2021-11-02T18:00:39.294" v="84" actId="207"/>
          <ac:spMkLst>
            <pc:docMk/>
            <pc:sldMk cId="0" sldId="260"/>
            <ac:spMk id="29" creationId="{FB3B672B-FF86-43F6-AD0D-85A9F10D3B70}"/>
          </ac:spMkLst>
        </pc:spChg>
        <pc:spChg chg="mod">
          <ac:chgData name="frederique christiaens" userId="e03dad6e2e63f995" providerId="LiveId" clId="{6584F7BA-EB1F-4D86-9802-0D41F2A750A7}" dt="2021-11-02T18:00:39.294" v="84" actId="207"/>
          <ac:spMkLst>
            <pc:docMk/>
            <pc:sldMk cId="0" sldId="260"/>
            <ac:spMk id="30" creationId="{352A334B-35E0-4D3C-BF3E-8383D20C17F8}"/>
          </ac:spMkLst>
        </pc:spChg>
        <pc:spChg chg="mod">
          <ac:chgData name="frederique christiaens" userId="e03dad6e2e63f995" providerId="LiveId" clId="{6584F7BA-EB1F-4D86-9802-0D41F2A750A7}" dt="2021-11-02T18:00:39.294" v="84" actId="207"/>
          <ac:spMkLst>
            <pc:docMk/>
            <pc:sldMk cId="0" sldId="260"/>
            <ac:spMk id="31" creationId="{13591743-8A3A-4C2D-9643-BD8C8BD7B906}"/>
          </ac:spMkLst>
        </pc:spChg>
        <pc:spChg chg="mod">
          <ac:chgData name="frederique christiaens" userId="e03dad6e2e63f995" providerId="LiveId" clId="{6584F7BA-EB1F-4D86-9802-0D41F2A750A7}" dt="2021-11-02T18:00:39.294" v="84" actId="207"/>
          <ac:spMkLst>
            <pc:docMk/>
            <pc:sldMk cId="0" sldId="260"/>
            <ac:spMk id="32" creationId="{CABE93F7-7B43-4581-ABA5-09D06AC90682}"/>
          </ac:spMkLst>
        </pc:spChg>
        <pc:spChg chg="mod">
          <ac:chgData name="frederique christiaens" userId="e03dad6e2e63f995" providerId="LiveId" clId="{6584F7BA-EB1F-4D86-9802-0D41F2A750A7}" dt="2021-11-02T17:37:47.027" v="22" actId="1076"/>
          <ac:spMkLst>
            <pc:docMk/>
            <pc:sldMk cId="0" sldId="260"/>
            <ac:spMk id="33" creationId="{9BEB660C-9C9F-6B4E-8455-6A27075212FB}"/>
          </ac:spMkLst>
        </pc:spChg>
        <pc:spChg chg="mod">
          <ac:chgData name="frederique christiaens" userId="e03dad6e2e63f995" providerId="LiveId" clId="{6584F7BA-EB1F-4D86-9802-0D41F2A750A7}" dt="2021-11-02T17:51:33.199" v="66" actId="1076"/>
          <ac:spMkLst>
            <pc:docMk/>
            <pc:sldMk cId="0" sldId="260"/>
            <ac:spMk id="34" creationId="{3D608A3C-7707-3847-9464-2EA6B264E38F}"/>
          </ac:spMkLst>
        </pc:spChg>
        <pc:spChg chg="mod">
          <ac:chgData name="frederique christiaens" userId="e03dad6e2e63f995" providerId="LiveId" clId="{6584F7BA-EB1F-4D86-9802-0D41F2A750A7}" dt="2021-11-02T18:00:28.679" v="78"/>
          <ac:spMkLst>
            <pc:docMk/>
            <pc:sldMk cId="0" sldId="260"/>
            <ac:spMk id="36" creationId="{09B484C6-16AC-4B41-91D1-25ABB67ADA80}"/>
          </ac:spMkLst>
        </pc:spChg>
        <pc:spChg chg="mod">
          <ac:chgData name="frederique christiaens" userId="e03dad6e2e63f995" providerId="LiveId" clId="{6584F7BA-EB1F-4D86-9802-0D41F2A750A7}" dt="2021-11-02T18:00:28.679" v="78"/>
          <ac:spMkLst>
            <pc:docMk/>
            <pc:sldMk cId="0" sldId="260"/>
            <ac:spMk id="37" creationId="{661F0074-57C3-487F-A1F1-60E21FB069EB}"/>
          </ac:spMkLst>
        </pc:spChg>
        <pc:spChg chg="mod">
          <ac:chgData name="frederique christiaens" userId="e03dad6e2e63f995" providerId="LiveId" clId="{6584F7BA-EB1F-4D86-9802-0D41F2A750A7}" dt="2021-11-02T18:00:28.679" v="78"/>
          <ac:spMkLst>
            <pc:docMk/>
            <pc:sldMk cId="0" sldId="260"/>
            <ac:spMk id="38" creationId="{DAB3A8E7-BBD7-4B64-B420-55E94693CB95}"/>
          </ac:spMkLst>
        </pc:spChg>
        <pc:spChg chg="mod">
          <ac:chgData name="frederique christiaens" userId="e03dad6e2e63f995" providerId="LiveId" clId="{6584F7BA-EB1F-4D86-9802-0D41F2A750A7}" dt="2021-11-02T18:00:28.679" v="78"/>
          <ac:spMkLst>
            <pc:docMk/>
            <pc:sldMk cId="0" sldId="260"/>
            <ac:spMk id="39" creationId="{E42C5CBB-9ADF-4E27-9390-E351707A034F}"/>
          </ac:spMkLst>
        </pc:spChg>
        <pc:spChg chg="add mod">
          <ac:chgData name="frederique christiaens" userId="e03dad6e2e63f995" providerId="LiveId" clId="{6584F7BA-EB1F-4D86-9802-0D41F2A750A7}" dt="2021-11-02T18:11:36.581" v="207" actId="1076"/>
          <ac:spMkLst>
            <pc:docMk/>
            <pc:sldMk cId="0" sldId="260"/>
            <ac:spMk id="40" creationId="{0D3A28B2-1EEA-41DD-A0CF-0B2DE25A79A0}"/>
          </ac:spMkLst>
        </pc:spChg>
        <pc:spChg chg="mod">
          <ac:chgData name="frederique christiaens" userId="e03dad6e2e63f995" providerId="LiveId" clId="{6584F7BA-EB1F-4D86-9802-0D41F2A750A7}" dt="2021-11-02T18:14:30.954" v="216" actId="20577"/>
          <ac:spMkLst>
            <pc:docMk/>
            <pc:sldMk cId="0" sldId="260"/>
            <ac:spMk id="159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5:45.044" v="6" actId="1076"/>
          <ac:spMkLst>
            <pc:docMk/>
            <pc:sldMk cId="0" sldId="260"/>
            <ac:spMk id="160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5:58.949" v="9" actId="1076"/>
          <ac:spMkLst>
            <pc:docMk/>
            <pc:sldMk cId="0" sldId="260"/>
            <ac:spMk id="161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7:32.565" v="21" actId="1076"/>
          <ac:spMkLst>
            <pc:docMk/>
            <pc:sldMk cId="0" sldId="260"/>
            <ac:spMk id="162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9:23.302" v="29" actId="1076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5:52.414" v="8" actId="1076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8:32.078" v="24" actId="1076"/>
          <ac:spMkLst>
            <pc:docMk/>
            <pc:sldMk cId="0" sldId="260"/>
            <ac:spMk id="167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37:01.304" v="19" actId="1076"/>
          <ac:spMkLst>
            <pc:docMk/>
            <pc:sldMk cId="0" sldId="260"/>
            <ac:spMk id="169" creationId="{00000000-0000-0000-0000-000000000000}"/>
          </ac:spMkLst>
        </pc:spChg>
        <pc:spChg chg="mod">
          <ac:chgData name="frederique christiaens" userId="e03dad6e2e63f995" providerId="LiveId" clId="{6584F7BA-EB1F-4D86-9802-0D41F2A750A7}" dt="2021-11-02T17:52:43.097" v="74" actId="1076"/>
          <ac:spMkLst>
            <pc:docMk/>
            <pc:sldMk cId="0" sldId="260"/>
            <ac:spMk id="171" creationId="{00000000-0000-0000-0000-000000000000}"/>
          </ac:spMkLst>
        </pc:spChg>
        <pc:grpChg chg="mod">
          <ac:chgData name="frederique christiaens" userId="e03dad6e2e63f995" providerId="LiveId" clId="{6584F7BA-EB1F-4D86-9802-0D41F2A750A7}" dt="2021-11-02T17:35:48.091" v="7" actId="1076"/>
          <ac:grpSpMkLst>
            <pc:docMk/>
            <pc:sldMk cId="0" sldId="260"/>
            <ac:grpSpMk id="17" creationId="{14D06850-EA07-7D4A-8B29-7FA45B28B77B}"/>
          </ac:grpSpMkLst>
        </pc:grpChg>
        <pc:grpChg chg="mod">
          <ac:chgData name="frederique christiaens" userId="e03dad6e2e63f995" providerId="LiveId" clId="{6584F7BA-EB1F-4D86-9802-0D41F2A750A7}" dt="2021-11-02T17:36:03.200" v="10" actId="1076"/>
          <ac:grpSpMkLst>
            <pc:docMk/>
            <pc:sldMk cId="0" sldId="260"/>
            <ac:grpSpMk id="24" creationId="{605A53B3-FAF5-A44E-A927-FAF0059CEEF3}"/>
          </ac:grpSpMkLst>
        </pc:grpChg>
        <pc:grpChg chg="add del mod">
          <ac:chgData name="frederique christiaens" userId="e03dad6e2e63f995" providerId="LiveId" clId="{6584F7BA-EB1F-4D86-9802-0D41F2A750A7}" dt="2021-11-02T18:00:40.067" v="85" actId="1076"/>
          <ac:grpSpMkLst>
            <pc:docMk/>
            <pc:sldMk cId="0" sldId="260"/>
            <ac:grpSpMk id="28" creationId="{EA65A5B6-58E4-4F95-B57D-883331A0B2C6}"/>
          </ac:grpSpMkLst>
        </pc:grpChg>
        <pc:grpChg chg="add del mod">
          <ac:chgData name="frederique christiaens" userId="e03dad6e2e63f995" providerId="LiveId" clId="{6584F7BA-EB1F-4D86-9802-0D41F2A750A7}" dt="2021-11-02T18:00:32.465" v="79"/>
          <ac:grpSpMkLst>
            <pc:docMk/>
            <pc:sldMk cId="0" sldId="260"/>
            <ac:grpSpMk id="35" creationId="{71EAD24B-57B0-43AF-A158-90603A70A190}"/>
          </ac:grpSpMkLst>
        </pc:grpChg>
        <pc:picChg chg="add mod">
          <ac:chgData name="frederique christiaens" userId="e03dad6e2e63f995" providerId="LiveId" clId="{6584F7BA-EB1F-4D86-9802-0D41F2A750A7}" dt="2021-11-02T18:11:58.423" v="208" actId="1076"/>
          <ac:picMkLst>
            <pc:docMk/>
            <pc:sldMk cId="0" sldId="260"/>
            <ac:picMk id="1026" creationId="{0EBBC14D-EC0E-44A4-B90E-55F850B2F8CC}"/>
          </ac:picMkLst>
        </pc:picChg>
      </pc:sldChg>
      <pc:sldChg chg="modNotes">
        <pc:chgData name="frederique christiaens" userId="e03dad6e2e63f995" providerId="LiveId" clId="{6584F7BA-EB1F-4D86-9802-0D41F2A750A7}" dt="2021-11-12T07:53:09.407" v="236"/>
        <pc:sldMkLst>
          <pc:docMk/>
          <pc:sldMk cId="0" sldId="272"/>
        </pc:sldMkLst>
      </pc:sldChg>
      <pc:sldChg chg="modNotes">
        <pc:chgData name="frederique christiaens" userId="e03dad6e2e63f995" providerId="LiveId" clId="{6584F7BA-EB1F-4D86-9802-0D41F2A750A7}" dt="2021-11-12T07:53:09.407" v="236"/>
        <pc:sldMkLst>
          <pc:docMk/>
          <pc:sldMk cId="0" sldId="274"/>
        </pc:sldMkLst>
      </pc:sldChg>
      <pc:sldChg chg="modNotes">
        <pc:chgData name="frederique christiaens" userId="e03dad6e2e63f995" providerId="LiveId" clId="{6584F7BA-EB1F-4D86-9802-0D41F2A750A7}" dt="2021-11-12T07:53:09.407" v="236"/>
        <pc:sldMkLst>
          <pc:docMk/>
          <pc:sldMk cId="0" sldId="276"/>
        </pc:sldMkLst>
      </pc:sldChg>
      <pc:sldChg chg="delSp modSp mod">
        <pc:chgData name="frederique christiaens" userId="e03dad6e2e63f995" providerId="LiveId" clId="{6584F7BA-EB1F-4D86-9802-0D41F2A750A7}" dt="2021-11-20T14:38:15.648" v="248" actId="1076"/>
        <pc:sldMkLst>
          <pc:docMk/>
          <pc:sldMk cId="1011992406" sldId="294"/>
        </pc:sldMkLst>
        <pc:spChg chg="mod">
          <ac:chgData name="frederique christiaens" userId="e03dad6e2e63f995" providerId="LiveId" clId="{6584F7BA-EB1F-4D86-9802-0D41F2A750A7}" dt="2021-11-20T14:38:15.648" v="248" actId="1076"/>
          <ac:spMkLst>
            <pc:docMk/>
            <pc:sldMk cId="1011992406" sldId="294"/>
            <ac:spMk id="474" creationId="{3A40A1CE-A6F6-6B49-91B6-44FB208F87B5}"/>
          </ac:spMkLst>
        </pc:spChg>
        <pc:spChg chg="del">
          <ac:chgData name="frederique christiaens" userId="e03dad6e2e63f995" providerId="LiveId" clId="{6584F7BA-EB1F-4D86-9802-0D41F2A750A7}" dt="2021-11-20T14:35:59.928" v="240" actId="478"/>
          <ac:spMkLst>
            <pc:docMk/>
            <pc:sldMk cId="1011992406" sldId="294"/>
            <ac:spMk id="475" creationId="{D32F5D83-3B7E-1D47-8E70-74024536EE98}"/>
          </ac:spMkLst>
        </pc:spChg>
        <pc:graphicFrameChg chg="mod modGraphic">
          <ac:chgData name="frederique christiaens" userId="e03dad6e2e63f995" providerId="LiveId" clId="{6584F7BA-EB1F-4D86-9802-0D41F2A750A7}" dt="2021-11-20T14:37:48.855" v="245" actId="14100"/>
          <ac:graphicFrameMkLst>
            <pc:docMk/>
            <pc:sldMk cId="1011992406" sldId="294"/>
            <ac:graphicFrameMk id="4" creationId="{E528FECB-E9C9-D64A-BEB7-1347EEFFF057}"/>
          </ac:graphicFrameMkLst>
        </pc:graphicFrameChg>
        <pc:picChg chg="mod">
          <ac:chgData name="frederique christiaens" userId="e03dad6e2e63f995" providerId="LiveId" clId="{6584F7BA-EB1F-4D86-9802-0D41F2A750A7}" dt="2021-11-20T14:38:08.170" v="247" actId="1076"/>
          <ac:picMkLst>
            <pc:docMk/>
            <pc:sldMk cId="1011992406" sldId="294"/>
            <ac:picMk id="6" creationId="{ED31A427-3C17-CB4A-85E7-046A668C3810}"/>
          </ac:picMkLst>
        </pc:picChg>
        <pc:picChg chg="del">
          <ac:chgData name="frederique christiaens" userId="e03dad6e2e63f995" providerId="LiveId" clId="{6584F7BA-EB1F-4D86-9802-0D41F2A750A7}" dt="2021-11-20T14:35:56.585" v="239" actId="478"/>
          <ac:picMkLst>
            <pc:docMk/>
            <pc:sldMk cId="1011992406" sldId="294"/>
            <ac:picMk id="8" creationId="{D31D205F-91CE-D747-A127-CC8CB6629CD5}"/>
          </ac:picMkLst>
        </pc:picChg>
        <pc:inkChg chg="del">
          <ac:chgData name="frederique christiaens" userId="e03dad6e2e63f995" providerId="LiveId" clId="{6584F7BA-EB1F-4D86-9802-0D41F2A750A7}" dt="2021-11-20T14:37:57.554" v="246" actId="478"/>
          <ac:inkMkLst>
            <pc:docMk/>
            <pc:sldMk cId="1011992406" sldId="294"/>
            <ac:inkMk id="174" creationId="{E38A7846-793C-544C-8F6C-018C7E35FAD7}"/>
          </ac:inkMkLst>
        </pc:inkChg>
      </pc:sldChg>
      <pc:sldChg chg="modSp mod">
        <pc:chgData name="frederique christiaens" userId="e03dad6e2e63f995" providerId="LiveId" clId="{6584F7BA-EB1F-4D86-9802-0D41F2A750A7}" dt="2021-11-20T14:51:05.615" v="893" actId="1076"/>
        <pc:sldMkLst>
          <pc:docMk/>
          <pc:sldMk cId="1743624018" sldId="295"/>
        </pc:sldMkLst>
        <pc:spChg chg="mod">
          <ac:chgData name="frederique christiaens" userId="e03dad6e2e63f995" providerId="LiveId" clId="{6584F7BA-EB1F-4D86-9802-0D41F2A750A7}" dt="2021-11-20T14:48:13.960" v="599" actId="14100"/>
          <ac:spMkLst>
            <pc:docMk/>
            <pc:sldMk cId="1743624018" sldId="295"/>
            <ac:spMk id="4" creationId="{B20BD1F7-D7B5-4FB9-9387-B12206FD1CEC}"/>
          </ac:spMkLst>
        </pc:spChg>
        <pc:spChg chg="mod">
          <ac:chgData name="frederique christiaens" userId="e03dad6e2e63f995" providerId="LiveId" clId="{6584F7BA-EB1F-4D86-9802-0D41F2A750A7}" dt="2021-11-20T14:50:55.844" v="892" actId="5793"/>
          <ac:spMkLst>
            <pc:docMk/>
            <pc:sldMk cId="1743624018" sldId="295"/>
            <ac:spMk id="8" creationId="{7A4B090F-58DF-42F9-A78A-239EE773BF54}"/>
          </ac:spMkLst>
        </pc:spChg>
        <pc:spChg chg="mod">
          <ac:chgData name="frederique christiaens" userId="e03dad6e2e63f995" providerId="LiveId" clId="{6584F7BA-EB1F-4D86-9802-0D41F2A750A7}" dt="2021-11-20T14:51:05.615" v="893" actId="1076"/>
          <ac:spMkLst>
            <pc:docMk/>
            <pc:sldMk cId="1743624018" sldId="295"/>
            <ac:spMk id="10" creationId="{65CF5565-B90F-4813-963F-FF9D6B0DFDE8}"/>
          </ac:spMkLst>
        </pc:spChg>
        <pc:picChg chg="mod">
          <ac:chgData name="frederique christiaens" userId="e03dad6e2e63f995" providerId="LiveId" clId="{6584F7BA-EB1F-4D86-9802-0D41F2A750A7}" dt="2021-11-20T14:48:21.789" v="600" actId="1076"/>
          <ac:picMkLst>
            <pc:docMk/>
            <pc:sldMk cId="1743624018" sldId="295"/>
            <ac:picMk id="6" creationId="{925FF269-CCDF-49FE-BF43-8B9BF2C7E7E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45.44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2.51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1.05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1.23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1.3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2.87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3.06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3.2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3.45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3.63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3.84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6.30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2.6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6.47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6.67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6.82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7.00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0.99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1.17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1.37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1.55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1.71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2.6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5.42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2.83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3.02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3.19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3.37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3.55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3.73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4.55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4.74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4.93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5.10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5.60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5.28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5.4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5.63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5.81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7.10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7.28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7.4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7.66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8.53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8.71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5.80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8.92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9.08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9.2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09.48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11.35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11.53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11.72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11.87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12.06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12.28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5.95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3.77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3.94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4.14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4.31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4.49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4.67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4.85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3:27.97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49.25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49.27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6.12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49.30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49.46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49.60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49.81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1.80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1.99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2.17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2.3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2.53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2.74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6.29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2.93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5.32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5.51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5.69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5.88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6.26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6.4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7.06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7.26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7.45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6.47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7.65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7.89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8.07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8.25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9.24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9.43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9.63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4:59.81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0.00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0.77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6.64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0.96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1.14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1.30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1.48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1.66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2.99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3.17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3.36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3.53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3.69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45.78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6.82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3.84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4.02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4.21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5.63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5.82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6.01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6.19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6.38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6.56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8.30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7.55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8.49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8.68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8.83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9.01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9.19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9.39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9.58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9.76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09.94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10.12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9.3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10.30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11.43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2.15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2.36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2.54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4.09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4.28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4.47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4.64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4.82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9.55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00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16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34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49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67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81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5.98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6.15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6.30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6.47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9.72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6.62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8.08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8.27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8.47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8.63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8.80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8.96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9.12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9.28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9.45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9.92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9.61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29.76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6.16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6.35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6.55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6.72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6.90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7.10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7.26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7.44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00.10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47.63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2.97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3.17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3.38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3.57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3.77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3.96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4.16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4.34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4.54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00.2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4.72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7.31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7.50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7.69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7.87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8.06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8.24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8.44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5:58.64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1.0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00.47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1.29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1.49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1.69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1.87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2.05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2.23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2.42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4.72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4.95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5.17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00.64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5.40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5.57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5.77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5.97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6.16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6.36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9.78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09.98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10.17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10.35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46.14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00.82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10.53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10.76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10.91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41.952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43.87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44.999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52.827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33.748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35.41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57.25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00.99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03.037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23.01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24.645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25.960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27.496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28.599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29.619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30.53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31.445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08.956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17.61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11.497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6:59.27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00.203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01.199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02.17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17.245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18.396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19.818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20.96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22.268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17.998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24.97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27.258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28.312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30.583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32.959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37.25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38.027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39.326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1 24575,'0'0'0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40.461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46.834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0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19.877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49.576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0 24575,'0'0'0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51.834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53.165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54.227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55.191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0 1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57.110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7:58.498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0 0 24575,'0'0'0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01.018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0 24575,'0'0'0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02.432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0 24575,'0'0'0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03.861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21.31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05.470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12.446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14.472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1 24575,'0'0'0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8:16.106"/>
    </inkml:context>
    <inkml:brush xml:id="br0">
      <inkml:brushProperty name="width" value="0.2" units="cm"/>
      <inkml:brushProperty name="height" value="0.2" units="cm"/>
      <inkml:brushProperty name="color" value="#EFCECD"/>
    </inkml:brush>
  </inkml:definitions>
  <inkml:trace contextRef="#ctx0" brushRef="#br0">1 0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24.066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24.52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0 0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27.15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1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1:29.824"/>
    </inkml:context>
    <inkml:brush xml:id="br0">
      <inkml:brushProperty name="width" value="0.1" units="cm"/>
      <inkml:brushProperty name="height" value="0.1" units="cm"/>
      <inkml:brushProperty name="color" value="#EFCECD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46.31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1.50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1.52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1.54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1.68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1.85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2.04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2.90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3.08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3.28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3.44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1.45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3.65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5.07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5.27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5.46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5.65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5.83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6.03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6.50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6.69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7.39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1.62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7.57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7.76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7.95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9.26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9.47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9.66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39.89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0.06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0.24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0.91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1.80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1.10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1.28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1.44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1.621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1.78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1.97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3.312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3.499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3.6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3.86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1.98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4.05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4.67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4.85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5.026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5.20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7.18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7.35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7.56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7.71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7.87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0:52.34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8.06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8.228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8.42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8.564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49.96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0.140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0.327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0.51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0.703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8T13:52:50.875"/>
    </inkml:context>
    <inkml:brush xml:id="br0">
      <inkml:brushProperty name="width" value="0.3" units="cm"/>
      <inkml:brushProperty name="height" value="0.6" units="cm"/>
      <inkml:brushProperty name="color" value="#EFCECD"/>
      <inkml:brushProperty name="tip" value="rectangle"/>
      <inkml:brushProperty name="rasterOp" value="maskPen"/>
    </inkml:brush>
  </inkml:definitions>
  <inkml:trace contextRef="#ctx0" brushRef="#br0">0 0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dfce81f19_0_45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ef6e01a5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ef6e01a56_0_610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ef6e01a56_0_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ef6e01a56_0_780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58c66ba33b_0_957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210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4b937d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4b937d39_0_4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5465e7bc0b_1_49:notes"/>
          <p:cNvSpPr txBox="1">
            <a:spLocks noGrp="1"/>
          </p:cNvSpPr>
          <p:nvPr>
            <p:ph type="body" idx="1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1" y="-20175"/>
            <a:ext cx="4094651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3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3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 userDrawn="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99402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" name="Google Shape;14;p3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3"/>
          <p:cNvSpPr/>
          <p:nvPr/>
        </p:nvSpPr>
        <p:spPr>
          <a:xfrm>
            <a:off x="1690651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6" name="Google Shape;16;p3"/>
          <p:cNvSpPr/>
          <p:nvPr/>
        </p:nvSpPr>
        <p:spPr>
          <a:xfrm>
            <a:off x="4312351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7" name="Google Shape;17;p3"/>
          <p:cNvSpPr/>
          <p:nvPr/>
        </p:nvSpPr>
        <p:spPr>
          <a:xfrm>
            <a:off x="6980127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grpSp>
        <p:nvGrpSpPr>
          <p:cNvPr id="18" name="Google Shape;18;p3"/>
          <p:cNvGrpSpPr/>
          <p:nvPr/>
        </p:nvGrpSpPr>
        <p:grpSpPr>
          <a:xfrm>
            <a:off x="-6587" y="-40475"/>
            <a:ext cx="9180576" cy="1384272"/>
            <a:chOff x="0" y="-40481"/>
            <a:chExt cx="9144000" cy="13842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7739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52090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3773839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4"/>
          </p:nvPr>
        </p:nvSpPr>
        <p:spPr>
          <a:xfrm>
            <a:off x="6264527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5"/>
          </p:nvPr>
        </p:nvSpPr>
        <p:spPr>
          <a:xfrm>
            <a:off x="644887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7"/>
          </p:nvPr>
        </p:nvSpPr>
        <p:spPr>
          <a:xfrm>
            <a:off x="2455363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8"/>
          </p:nvPr>
        </p:nvSpPr>
        <p:spPr>
          <a:xfrm>
            <a:off x="4892775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9"/>
          </p:nvPr>
        </p:nvSpPr>
        <p:spPr>
          <a:xfrm>
            <a:off x="5077126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4" hasCustomPrompt="1"/>
          </p:nvPr>
        </p:nvSpPr>
        <p:spPr>
          <a:xfrm>
            <a:off x="1575839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5" hasCustomPrompt="1"/>
          </p:nvPr>
        </p:nvSpPr>
        <p:spPr>
          <a:xfrm>
            <a:off x="4197617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16" hasCustomPrompt="1"/>
          </p:nvPr>
        </p:nvSpPr>
        <p:spPr>
          <a:xfrm>
            <a:off x="6872627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17" hasCustomPrompt="1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18" hasCustomPrompt="1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 idx="2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 idx="3"/>
          </p:nvPr>
        </p:nvSpPr>
        <p:spPr>
          <a:xfrm flipH="1">
            <a:off x="4851151" y="2606423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4"/>
          </p:nvPr>
        </p:nvSpPr>
        <p:spPr>
          <a:xfrm flipH="1">
            <a:off x="4620551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ctrTitle" idx="5"/>
          </p:nvPr>
        </p:nvSpPr>
        <p:spPr>
          <a:xfrm flipH="1">
            <a:off x="3257127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6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7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8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5" userDrawn="1">
          <p15:clr>
            <a:srgbClr val="FA7B17"/>
          </p15:clr>
        </p15:guide>
        <p15:guide id="2" orient="horz" pos="1460" userDrawn="1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flipH="1">
            <a:off x="4308503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0" name="Google Shape;90;p14"/>
          <p:cNvSpPr/>
          <p:nvPr/>
        </p:nvSpPr>
        <p:spPr>
          <a:xfrm flipH="1">
            <a:off x="7518427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 flipH="1">
            <a:off x="5526019" y="1652050"/>
            <a:ext cx="1731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ExtraBold"/>
              <a:buNone/>
              <a:defRPr sz="18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ctrTitle" idx="2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Font typeface="Assistant ExtraLight"/>
              <a:buNone/>
              <a:defRPr sz="1100" b="0"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4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28573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354" lvl="1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532" lvl="2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709" lvl="3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5886" lvl="4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062" lvl="5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240" lvl="6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418" lvl="7" indent="-285737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594" lvl="8" indent="-285737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●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ExtraLight"/>
              <a:buChar char="○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ExtraLight"/>
              <a:buChar char="■"/>
              <a:defRPr sz="1200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9" r:id="rId4"/>
    <p:sldLayoutId id="2147483660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5" userDrawn="1">
          <p15:clr>
            <a:srgbClr val="EA4335"/>
          </p15:clr>
        </p15:guide>
        <p15:guide id="2" orient="horz" pos="340" userDrawn="1">
          <p15:clr>
            <a:srgbClr val="EA4335"/>
          </p15:clr>
        </p15:guide>
        <p15:guide id="3" pos="5307" userDrawn="1">
          <p15:clr>
            <a:srgbClr val="EA4335"/>
          </p15:clr>
        </p15:guide>
        <p15:guide id="4" orient="horz" pos="2900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2.xml"/><Relationship Id="rId299" Type="http://schemas.openxmlformats.org/officeDocument/2006/relationships/customXml" Target="../ink/ink294.xml"/><Relationship Id="rId21" Type="http://schemas.openxmlformats.org/officeDocument/2006/relationships/customXml" Target="../ink/ink17.xml"/><Relationship Id="rId63" Type="http://schemas.openxmlformats.org/officeDocument/2006/relationships/customXml" Target="../ink/ink58.xml"/><Relationship Id="rId159" Type="http://schemas.openxmlformats.org/officeDocument/2006/relationships/customXml" Target="../ink/ink154.xml"/><Relationship Id="rId324" Type="http://schemas.openxmlformats.org/officeDocument/2006/relationships/customXml" Target="../ink/ink319.xml"/><Relationship Id="rId170" Type="http://schemas.openxmlformats.org/officeDocument/2006/relationships/customXml" Target="../ink/ink165.xml"/><Relationship Id="rId226" Type="http://schemas.openxmlformats.org/officeDocument/2006/relationships/customXml" Target="../ink/ink221.xml"/><Relationship Id="rId268" Type="http://schemas.openxmlformats.org/officeDocument/2006/relationships/customXml" Target="../ink/ink263.xml"/><Relationship Id="rId32" Type="http://schemas.openxmlformats.org/officeDocument/2006/relationships/customXml" Target="../ink/ink28.xml"/><Relationship Id="rId74" Type="http://schemas.openxmlformats.org/officeDocument/2006/relationships/customXml" Target="../ink/ink69.xml"/><Relationship Id="rId128" Type="http://schemas.openxmlformats.org/officeDocument/2006/relationships/customXml" Target="../ink/ink123.xml"/><Relationship Id="rId335" Type="http://schemas.openxmlformats.org/officeDocument/2006/relationships/customXml" Target="../ink/ink330.xml"/><Relationship Id="rId5" Type="http://schemas.openxmlformats.org/officeDocument/2006/relationships/image" Target="../media/image30.png"/><Relationship Id="rId181" Type="http://schemas.openxmlformats.org/officeDocument/2006/relationships/customXml" Target="../ink/ink176.xml"/><Relationship Id="rId237" Type="http://schemas.openxmlformats.org/officeDocument/2006/relationships/customXml" Target="../ink/ink232.xml"/><Relationship Id="rId279" Type="http://schemas.openxmlformats.org/officeDocument/2006/relationships/customXml" Target="../ink/ink274.xml"/><Relationship Id="rId43" Type="http://schemas.openxmlformats.org/officeDocument/2006/relationships/customXml" Target="../ink/ink38.xml"/><Relationship Id="rId139" Type="http://schemas.openxmlformats.org/officeDocument/2006/relationships/customXml" Target="../ink/ink134.xml"/><Relationship Id="rId290" Type="http://schemas.openxmlformats.org/officeDocument/2006/relationships/customXml" Target="../ink/ink285.xml"/><Relationship Id="rId304" Type="http://schemas.openxmlformats.org/officeDocument/2006/relationships/customXml" Target="../ink/ink299.xml"/><Relationship Id="rId346" Type="http://schemas.openxmlformats.org/officeDocument/2006/relationships/image" Target="../media/image6.png"/><Relationship Id="rId85" Type="http://schemas.openxmlformats.org/officeDocument/2006/relationships/customXml" Target="../ink/ink80.xml"/><Relationship Id="rId150" Type="http://schemas.openxmlformats.org/officeDocument/2006/relationships/customXml" Target="../ink/ink145.xml"/><Relationship Id="rId192" Type="http://schemas.openxmlformats.org/officeDocument/2006/relationships/customXml" Target="../ink/ink187.xml"/><Relationship Id="rId206" Type="http://schemas.openxmlformats.org/officeDocument/2006/relationships/customXml" Target="../ink/ink201.xml"/><Relationship Id="rId248" Type="http://schemas.openxmlformats.org/officeDocument/2006/relationships/customXml" Target="../ink/ink243.xml"/><Relationship Id="rId12" Type="http://schemas.openxmlformats.org/officeDocument/2006/relationships/customXml" Target="../ink/ink8.xml"/><Relationship Id="rId108" Type="http://schemas.openxmlformats.org/officeDocument/2006/relationships/customXml" Target="../ink/ink103.xml"/><Relationship Id="rId315" Type="http://schemas.openxmlformats.org/officeDocument/2006/relationships/customXml" Target="../ink/ink310.xml"/><Relationship Id="rId357" Type="http://schemas.openxmlformats.org/officeDocument/2006/relationships/customXml" Target="../ink/ink350.xml"/><Relationship Id="rId54" Type="http://schemas.openxmlformats.org/officeDocument/2006/relationships/customXml" Target="../ink/ink49.xml"/><Relationship Id="rId96" Type="http://schemas.openxmlformats.org/officeDocument/2006/relationships/customXml" Target="../ink/ink91.xml"/><Relationship Id="rId161" Type="http://schemas.openxmlformats.org/officeDocument/2006/relationships/customXml" Target="../ink/ink156.xml"/><Relationship Id="rId217" Type="http://schemas.openxmlformats.org/officeDocument/2006/relationships/customXml" Target="../ink/ink212.xml"/><Relationship Id="rId259" Type="http://schemas.openxmlformats.org/officeDocument/2006/relationships/customXml" Target="../ink/ink254.xml"/><Relationship Id="rId23" Type="http://schemas.openxmlformats.org/officeDocument/2006/relationships/customXml" Target="../ink/ink19.xml"/><Relationship Id="rId119" Type="http://schemas.openxmlformats.org/officeDocument/2006/relationships/customXml" Target="../ink/ink114.xml"/><Relationship Id="rId270" Type="http://schemas.openxmlformats.org/officeDocument/2006/relationships/customXml" Target="../ink/ink265.xml"/><Relationship Id="rId326" Type="http://schemas.openxmlformats.org/officeDocument/2006/relationships/customXml" Target="../ink/ink321.xml"/><Relationship Id="rId65" Type="http://schemas.openxmlformats.org/officeDocument/2006/relationships/customXml" Target="../ink/ink60.xml"/><Relationship Id="rId130" Type="http://schemas.openxmlformats.org/officeDocument/2006/relationships/customXml" Target="../ink/ink125.xml"/><Relationship Id="rId172" Type="http://schemas.openxmlformats.org/officeDocument/2006/relationships/customXml" Target="../ink/ink167.xml"/><Relationship Id="rId228" Type="http://schemas.openxmlformats.org/officeDocument/2006/relationships/customXml" Target="../ink/ink223.xml"/><Relationship Id="rId281" Type="http://schemas.openxmlformats.org/officeDocument/2006/relationships/customXml" Target="../ink/ink276.xml"/><Relationship Id="rId337" Type="http://schemas.openxmlformats.org/officeDocument/2006/relationships/customXml" Target="../ink/ink332.xml"/><Relationship Id="rId34" Type="http://schemas.openxmlformats.org/officeDocument/2006/relationships/customXml" Target="../ink/ink30.xml"/><Relationship Id="rId76" Type="http://schemas.openxmlformats.org/officeDocument/2006/relationships/customXml" Target="../ink/ink71.xml"/><Relationship Id="rId141" Type="http://schemas.openxmlformats.org/officeDocument/2006/relationships/customXml" Target="../ink/ink136.xml"/><Relationship Id="rId7" Type="http://schemas.openxmlformats.org/officeDocument/2006/relationships/customXml" Target="../ink/ink3.xml"/><Relationship Id="rId183" Type="http://schemas.openxmlformats.org/officeDocument/2006/relationships/customXml" Target="../ink/ink178.xml"/><Relationship Id="rId239" Type="http://schemas.openxmlformats.org/officeDocument/2006/relationships/customXml" Target="../ink/ink234.xml"/><Relationship Id="rId250" Type="http://schemas.openxmlformats.org/officeDocument/2006/relationships/customXml" Target="../ink/ink245.xml"/><Relationship Id="rId292" Type="http://schemas.openxmlformats.org/officeDocument/2006/relationships/customXml" Target="../ink/ink287.xml"/><Relationship Id="rId306" Type="http://schemas.openxmlformats.org/officeDocument/2006/relationships/customXml" Target="../ink/ink301.xml"/><Relationship Id="rId45" Type="http://schemas.openxmlformats.org/officeDocument/2006/relationships/customXml" Target="../ink/ink40.xml"/><Relationship Id="rId87" Type="http://schemas.openxmlformats.org/officeDocument/2006/relationships/customXml" Target="../ink/ink82.xml"/><Relationship Id="rId110" Type="http://schemas.openxmlformats.org/officeDocument/2006/relationships/customXml" Target="../ink/ink105.xml"/><Relationship Id="rId348" Type="http://schemas.openxmlformats.org/officeDocument/2006/relationships/customXml" Target="../ink/ink341.xml"/><Relationship Id="rId152" Type="http://schemas.openxmlformats.org/officeDocument/2006/relationships/customXml" Target="../ink/ink147.xml"/><Relationship Id="rId194" Type="http://schemas.openxmlformats.org/officeDocument/2006/relationships/customXml" Target="../ink/ink189.xml"/><Relationship Id="rId208" Type="http://schemas.openxmlformats.org/officeDocument/2006/relationships/customXml" Target="../ink/ink203.xml"/><Relationship Id="rId261" Type="http://schemas.openxmlformats.org/officeDocument/2006/relationships/customXml" Target="../ink/ink256.xml"/><Relationship Id="rId14" Type="http://schemas.openxmlformats.org/officeDocument/2006/relationships/customXml" Target="../ink/ink10.xml"/><Relationship Id="rId56" Type="http://schemas.openxmlformats.org/officeDocument/2006/relationships/customXml" Target="../ink/ink51.xml"/><Relationship Id="rId317" Type="http://schemas.openxmlformats.org/officeDocument/2006/relationships/customXml" Target="../ink/ink312.xml"/><Relationship Id="rId359" Type="http://schemas.openxmlformats.org/officeDocument/2006/relationships/customXml" Target="../ink/ink352.xml"/><Relationship Id="rId98" Type="http://schemas.openxmlformats.org/officeDocument/2006/relationships/customXml" Target="../ink/ink93.xml"/><Relationship Id="rId121" Type="http://schemas.openxmlformats.org/officeDocument/2006/relationships/customXml" Target="../ink/ink116.xml"/><Relationship Id="rId163" Type="http://schemas.openxmlformats.org/officeDocument/2006/relationships/customXml" Target="../ink/ink158.xml"/><Relationship Id="rId219" Type="http://schemas.openxmlformats.org/officeDocument/2006/relationships/customXml" Target="../ink/ink214.xml"/><Relationship Id="rId230" Type="http://schemas.openxmlformats.org/officeDocument/2006/relationships/customXml" Target="../ink/ink225.xml"/><Relationship Id="rId25" Type="http://schemas.openxmlformats.org/officeDocument/2006/relationships/customXml" Target="../ink/ink21.xml"/><Relationship Id="rId46" Type="http://schemas.openxmlformats.org/officeDocument/2006/relationships/customXml" Target="../ink/ink41.xml"/><Relationship Id="rId67" Type="http://schemas.openxmlformats.org/officeDocument/2006/relationships/customXml" Target="../ink/ink62.xml"/><Relationship Id="rId272" Type="http://schemas.openxmlformats.org/officeDocument/2006/relationships/customXml" Target="../ink/ink267.xml"/><Relationship Id="rId293" Type="http://schemas.openxmlformats.org/officeDocument/2006/relationships/customXml" Target="../ink/ink288.xml"/><Relationship Id="rId307" Type="http://schemas.openxmlformats.org/officeDocument/2006/relationships/customXml" Target="../ink/ink302.xml"/><Relationship Id="rId328" Type="http://schemas.openxmlformats.org/officeDocument/2006/relationships/customXml" Target="../ink/ink323.xml"/><Relationship Id="rId349" Type="http://schemas.openxmlformats.org/officeDocument/2006/relationships/customXml" Target="../ink/ink342.xml"/><Relationship Id="rId88" Type="http://schemas.openxmlformats.org/officeDocument/2006/relationships/customXml" Target="../ink/ink83.xml"/><Relationship Id="rId111" Type="http://schemas.openxmlformats.org/officeDocument/2006/relationships/customXml" Target="../ink/ink106.xml"/><Relationship Id="rId132" Type="http://schemas.openxmlformats.org/officeDocument/2006/relationships/customXml" Target="../ink/ink127.xml"/><Relationship Id="rId153" Type="http://schemas.openxmlformats.org/officeDocument/2006/relationships/customXml" Target="../ink/ink148.xml"/><Relationship Id="rId174" Type="http://schemas.openxmlformats.org/officeDocument/2006/relationships/customXml" Target="../ink/ink169.xml"/><Relationship Id="rId195" Type="http://schemas.openxmlformats.org/officeDocument/2006/relationships/customXml" Target="../ink/ink190.xml"/><Relationship Id="rId209" Type="http://schemas.openxmlformats.org/officeDocument/2006/relationships/customXml" Target="../ink/ink204.xml"/><Relationship Id="rId360" Type="http://schemas.openxmlformats.org/officeDocument/2006/relationships/customXml" Target="../ink/ink353.xml"/><Relationship Id="rId220" Type="http://schemas.openxmlformats.org/officeDocument/2006/relationships/customXml" Target="../ink/ink215.xml"/><Relationship Id="rId241" Type="http://schemas.openxmlformats.org/officeDocument/2006/relationships/customXml" Target="../ink/ink236.xml"/><Relationship Id="rId15" Type="http://schemas.openxmlformats.org/officeDocument/2006/relationships/customXml" Target="../ink/ink11.xml"/><Relationship Id="rId36" Type="http://schemas.openxmlformats.org/officeDocument/2006/relationships/customXml" Target="../ink/ink32.xml"/><Relationship Id="rId57" Type="http://schemas.openxmlformats.org/officeDocument/2006/relationships/customXml" Target="../ink/ink52.xml"/><Relationship Id="rId262" Type="http://schemas.openxmlformats.org/officeDocument/2006/relationships/customXml" Target="../ink/ink257.xml"/><Relationship Id="rId283" Type="http://schemas.openxmlformats.org/officeDocument/2006/relationships/customXml" Target="../ink/ink278.xml"/><Relationship Id="rId318" Type="http://schemas.openxmlformats.org/officeDocument/2006/relationships/customXml" Target="../ink/ink313.xml"/><Relationship Id="rId339" Type="http://schemas.openxmlformats.org/officeDocument/2006/relationships/customXml" Target="../ink/ink334.xml"/><Relationship Id="rId78" Type="http://schemas.openxmlformats.org/officeDocument/2006/relationships/customXml" Target="../ink/ink73.xml"/><Relationship Id="rId99" Type="http://schemas.openxmlformats.org/officeDocument/2006/relationships/customXml" Target="../ink/ink94.xml"/><Relationship Id="rId101" Type="http://schemas.openxmlformats.org/officeDocument/2006/relationships/customXml" Target="../ink/ink96.xml"/><Relationship Id="rId122" Type="http://schemas.openxmlformats.org/officeDocument/2006/relationships/customXml" Target="../ink/ink117.xml"/><Relationship Id="rId143" Type="http://schemas.openxmlformats.org/officeDocument/2006/relationships/customXml" Target="../ink/ink138.xml"/><Relationship Id="rId164" Type="http://schemas.openxmlformats.org/officeDocument/2006/relationships/customXml" Target="../ink/ink159.xml"/><Relationship Id="rId185" Type="http://schemas.openxmlformats.org/officeDocument/2006/relationships/customXml" Target="../ink/ink180.xml"/><Relationship Id="rId350" Type="http://schemas.openxmlformats.org/officeDocument/2006/relationships/customXml" Target="../ink/ink343.xml"/><Relationship Id="rId9" Type="http://schemas.openxmlformats.org/officeDocument/2006/relationships/customXml" Target="../ink/ink5.xml"/><Relationship Id="rId210" Type="http://schemas.openxmlformats.org/officeDocument/2006/relationships/customXml" Target="../ink/ink205.xml"/><Relationship Id="rId26" Type="http://schemas.openxmlformats.org/officeDocument/2006/relationships/customXml" Target="../ink/ink22.xml"/><Relationship Id="rId231" Type="http://schemas.openxmlformats.org/officeDocument/2006/relationships/customXml" Target="../ink/ink226.xml"/><Relationship Id="rId252" Type="http://schemas.openxmlformats.org/officeDocument/2006/relationships/customXml" Target="../ink/ink247.xml"/><Relationship Id="rId273" Type="http://schemas.openxmlformats.org/officeDocument/2006/relationships/customXml" Target="../ink/ink268.xml"/><Relationship Id="rId294" Type="http://schemas.openxmlformats.org/officeDocument/2006/relationships/customXml" Target="../ink/ink289.xml"/><Relationship Id="rId308" Type="http://schemas.openxmlformats.org/officeDocument/2006/relationships/customXml" Target="../ink/ink303.xml"/><Relationship Id="rId329" Type="http://schemas.openxmlformats.org/officeDocument/2006/relationships/customXml" Target="../ink/ink324.xml"/><Relationship Id="rId47" Type="http://schemas.openxmlformats.org/officeDocument/2006/relationships/customXml" Target="../ink/ink42.xml"/><Relationship Id="rId68" Type="http://schemas.openxmlformats.org/officeDocument/2006/relationships/customXml" Target="../ink/ink63.xml"/><Relationship Id="rId89" Type="http://schemas.openxmlformats.org/officeDocument/2006/relationships/customXml" Target="../ink/ink84.xml"/><Relationship Id="rId112" Type="http://schemas.openxmlformats.org/officeDocument/2006/relationships/customXml" Target="../ink/ink107.xml"/><Relationship Id="rId133" Type="http://schemas.openxmlformats.org/officeDocument/2006/relationships/customXml" Target="../ink/ink128.xml"/><Relationship Id="rId154" Type="http://schemas.openxmlformats.org/officeDocument/2006/relationships/customXml" Target="../ink/ink149.xml"/><Relationship Id="rId175" Type="http://schemas.openxmlformats.org/officeDocument/2006/relationships/customXml" Target="../ink/ink170.xml"/><Relationship Id="rId340" Type="http://schemas.openxmlformats.org/officeDocument/2006/relationships/customXml" Target="../ink/ink335.xml"/><Relationship Id="rId196" Type="http://schemas.openxmlformats.org/officeDocument/2006/relationships/customXml" Target="../ink/ink191.xml"/><Relationship Id="rId200" Type="http://schemas.openxmlformats.org/officeDocument/2006/relationships/customXml" Target="../ink/ink195.xml"/><Relationship Id="rId16" Type="http://schemas.openxmlformats.org/officeDocument/2006/relationships/customXml" Target="../ink/ink12.xml"/><Relationship Id="rId221" Type="http://schemas.openxmlformats.org/officeDocument/2006/relationships/customXml" Target="../ink/ink216.xml"/><Relationship Id="rId242" Type="http://schemas.openxmlformats.org/officeDocument/2006/relationships/customXml" Target="../ink/ink237.xml"/><Relationship Id="rId263" Type="http://schemas.openxmlformats.org/officeDocument/2006/relationships/customXml" Target="../ink/ink258.xml"/><Relationship Id="rId284" Type="http://schemas.openxmlformats.org/officeDocument/2006/relationships/customXml" Target="../ink/ink279.xml"/><Relationship Id="rId319" Type="http://schemas.openxmlformats.org/officeDocument/2006/relationships/customXml" Target="../ink/ink314.xml"/><Relationship Id="rId37" Type="http://schemas.openxmlformats.org/officeDocument/2006/relationships/image" Target="../media/image4.png"/><Relationship Id="rId58" Type="http://schemas.openxmlformats.org/officeDocument/2006/relationships/customXml" Target="../ink/ink53.xml"/><Relationship Id="rId79" Type="http://schemas.openxmlformats.org/officeDocument/2006/relationships/customXml" Target="../ink/ink74.xml"/><Relationship Id="rId102" Type="http://schemas.openxmlformats.org/officeDocument/2006/relationships/customXml" Target="../ink/ink97.xml"/><Relationship Id="rId123" Type="http://schemas.openxmlformats.org/officeDocument/2006/relationships/customXml" Target="../ink/ink118.xml"/><Relationship Id="rId144" Type="http://schemas.openxmlformats.org/officeDocument/2006/relationships/customXml" Target="../ink/ink139.xml"/><Relationship Id="rId330" Type="http://schemas.openxmlformats.org/officeDocument/2006/relationships/customXml" Target="../ink/ink325.xml"/><Relationship Id="rId90" Type="http://schemas.openxmlformats.org/officeDocument/2006/relationships/customXml" Target="../ink/ink85.xml"/><Relationship Id="rId165" Type="http://schemas.openxmlformats.org/officeDocument/2006/relationships/customXml" Target="../ink/ink160.xml"/><Relationship Id="rId186" Type="http://schemas.openxmlformats.org/officeDocument/2006/relationships/customXml" Target="../ink/ink181.xml"/><Relationship Id="rId351" Type="http://schemas.openxmlformats.org/officeDocument/2006/relationships/customXml" Target="../ink/ink344.xml"/><Relationship Id="rId211" Type="http://schemas.openxmlformats.org/officeDocument/2006/relationships/customXml" Target="../ink/ink206.xml"/><Relationship Id="rId232" Type="http://schemas.openxmlformats.org/officeDocument/2006/relationships/customXml" Target="../ink/ink227.xml"/><Relationship Id="rId253" Type="http://schemas.openxmlformats.org/officeDocument/2006/relationships/customXml" Target="../ink/ink248.xml"/><Relationship Id="rId274" Type="http://schemas.openxmlformats.org/officeDocument/2006/relationships/customXml" Target="../ink/ink269.xml"/><Relationship Id="rId295" Type="http://schemas.openxmlformats.org/officeDocument/2006/relationships/customXml" Target="../ink/ink290.xml"/><Relationship Id="rId309" Type="http://schemas.openxmlformats.org/officeDocument/2006/relationships/customXml" Target="../ink/ink304.xml"/><Relationship Id="rId27" Type="http://schemas.openxmlformats.org/officeDocument/2006/relationships/customXml" Target="../ink/ink23.xml"/><Relationship Id="rId48" Type="http://schemas.openxmlformats.org/officeDocument/2006/relationships/customXml" Target="../ink/ink43.xml"/><Relationship Id="rId69" Type="http://schemas.openxmlformats.org/officeDocument/2006/relationships/customXml" Target="../ink/ink64.xml"/><Relationship Id="rId113" Type="http://schemas.openxmlformats.org/officeDocument/2006/relationships/customXml" Target="../ink/ink108.xml"/><Relationship Id="rId134" Type="http://schemas.openxmlformats.org/officeDocument/2006/relationships/customXml" Target="../ink/ink129.xml"/><Relationship Id="rId320" Type="http://schemas.openxmlformats.org/officeDocument/2006/relationships/customXml" Target="../ink/ink315.xml"/><Relationship Id="rId80" Type="http://schemas.openxmlformats.org/officeDocument/2006/relationships/customXml" Target="../ink/ink75.xml"/><Relationship Id="rId155" Type="http://schemas.openxmlformats.org/officeDocument/2006/relationships/customXml" Target="../ink/ink150.xml"/><Relationship Id="rId176" Type="http://schemas.openxmlformats.org/officeDocument/2006/relationships/customXml" Target="../ink/ink171.xml"/><Relationship Id="rId197" Type="http://schemas.openxmlformats.org/officeDocument/2006/relationships/customXml" Target="../ink/ink192.xml"/><Relationship Id="rId341" Type="http://schemas.openxmlformats.org/officeDocument/2006/relationships/customXml" Target="../ink/ink336.xml"/><Relationship Id="rId201" Type="http://schemas.openxmlformats.org/officeDocument/2006/relationships/customXml" Target="../ink/ink196.xml"/><Relationship Id="rId222" Type="http://schemas.openxmlformats.org/officeDocument/2006/relationships/customXml" Target="../ink/ink217.xml"/><Relationship Id="rId243" Type="http://schemas.openxmlformats.org/officeDocument/2006/relationships/customXml" Target="../ink/ink238.xml"/><Relationship Id="rId264" Type="http://schemas.openxmlformats.org/officeDocument/2006/relationships/customXml" Target="../ink/ink259.xml"/><Relationship Id="rId285" Type="http://schemas.openxmlformats.org/officeDocument/2006/relationships/customXml" Target="../ink/ink280.xml"/><Relationship Id="rId17" Type="http://schemas.openxmlformats.org/officeDocument/2006/relationships/customXml" Target="../ink/ink13.xml"/><Relationship Id="rId38" Type="http://schemas.openxmlformats.org/officeDocument/2006/relationships/customXml" Target="../ink/ink33.xml"/><Relationship Id="rId59" Type="http://schemas.openxmlformats.org/officeDocument/2006/relationships/customXml" Target="../ink/ink54.xml"/><Relationship Id="rId103" Type="http://schemas.openxmlformats.org/officeDocument/2006/relationships/customXml" Target="../ink/ink98.xml"/><Relationship Id="rId124" Type="http://schemas.openxmlformats.org/officeDocument/2006/relationships/customXml" Target="../ink/ink119.xml"/><Relationship Id="rId310" Type="http://schemas.openxmlformats.org/officeDocument/2006/relationships/customXml" Target="../ink/ink305.xml"/><Relationship Id="rId70" Type="http://schemas.openxmlformats.org/officeDocument/2006/relationships/customXml" Target="../ink/ink65.xml"/><Relationship Id="rId91" Type="http://schemas.openxmlformats.org/officeDocument/2006/relationships/customXml" Target="../ink/ink86.xml"/><Relationship Id="rId145" Type="http://schemas.openxmlformats.org/officeDocument/2006/relationships/customXml" Target="../ink/ink140.xml"/><Relationship Id="rId166" Type="http://schemas.openxmlformats.org/officeDocument/2006/relationships/customXml" Target="../ink/ink161.xml"/><Relationship Id="rId187" Type="http://schemas.openxmlformats.org/officeDocument/2006/relationships/customXml" Target="../ink/ink182.xml"/><Relationship Id="rId331" Type="http://schemas.openxmlformats.org/officeDocument/2006/relationships/customXml" Target="../ink/ink326.xml"/><Relationship Id="rId352" Type="http://schemas.openxmlformats.org/officeDocument/2006/relationships/customXml" Target="../ink/ink345.xml"/><Relationship Id="rId1" Type="http://schemas.openxmlformats.org/officeDocument/2006/relationships/slideLayout" Target="../slideLayouts/slideLayout6.xml"/><Relationship Id="rId212" Type="http://schemas.openxmlformats.org/officeDocument/2006/relationships/customXml" Target="../ink/ink207.xml"/><Relationship Id="rId233" Type="http://schemas.openxmlformats.org/officeDocument/2006/relationships/customXml" Target="../ink/ink228.xml"/><Relationship Id="rId254" Type="http://schemas.openxmlformats.org/officeDocument/2006/relationships/customXml" Target="../ink/ink249.xml"/><Relationship Id="rId28" Type="http://schemas.openxmlformats.org/officeDocument/2006/relationships/customXml" Target="../ink/ink24.xml"/><Relationship Id="rId49" Type="http://schemas.openxmlformats.org/officeDocument/2006/relationships/customXml" Target="../ink/ink44.xml"/><Relationship Id="rId114" Type="http://schemas.openxmlformats.org/officeDocument/2006/relationships/customXml" Target="../ink/ink109.xml"/><Relationship Id="rId275" Type="http://schemas.openxmlformats.org/officeDocument/2006/relationships/customXml" Target="../ink/ink270.xml"/><Relationship Id="rId296" Type="http://schemas.openxmlformats.org/officeDocument/2006/relationships/customXml" Target="../ink/ink291.xml"/><Relationship Id="rId300" Type="http://schemas.openxmlformats.org/officeDocument/2006/relationships/customXml" Target="../ink/ink295.xml"/><Relationship Id="rId60" Type="http://schemas.openxmlformats.org/officeDocument/2006/relationships/customXml" Target="../ink/ink55.xml"/><Relationship Id="rId81" Type="http://schemas.openxmlformats.org/officeDocument/2006/relationships/customXml" Target="../ink/ink76.xml"/><Relationship Id="rId135" Type="http://schemas.openxmlformats.org/officeDocument/2006/relationships/customXml" Target="../ink/ink130.xml"/><Relationship Id="rId156" Type="http://schemas.openxmlformats.org/officeDocument/2006/relationships/customXml" Target="../ink/ink151.xml"/><Relationship Id="rId177" Type="http://schemas.openxmlformats.org/officeDocument/2006/relationships/customXml" Target="../ink/ink172.xml"/><Relationship Id="rId198" Type="http://schemas.openxmlformats.org/officeDocument/2006/relationships/customXml" Target="../ink/ink193.xml"/><Relationship Id="rId321" Type="http://schemas.openxmlformats.org/officeDocument/2006/relationships/customXml" Target="../ink/ink316.xml"/><Relationship Id="rId342" Type="http://schemas.openxmlformats.org/officeDocument/2006/relationships/customXml" Target="../ink/ink337.xml"/><Relationship Id="rId202" Type="http://schemas.openxmlformats.org/officeDocument/2006/relationships/customXml" Target="../ink/ink197.xml"/><Relationship Id="rId223" Type="http://schemas.openxmlformats.org/officeDocument/2006/relationships/customXml" Target="../ink/ink218.xml"/><Relationship Id="rId244" Type="http://schemas.openxmlformats.org/officeDocument/2006/relationships/customXml" Target="../ink/ink239.xml"/><Relationship Id="rId18" Type="http://schemas.openxmlformats.org/officeDocument/2006/relationships/customXml" Target="../ink/ink14.xml"/><Relationship Id="rId39" Type="http://schemas.openxmlformats.org/officeDocument/2006/relationships/customXml" Target="../ink/ink34.xml"/><Relationship Id="rId265" Type="http://schemas.openxmlformats.org/officeDocument/2006/relationships/customXml" Target="../ink/ink260.xml"/><Relationship Id="rId286" Type="http://schemas.openxmlformats.org/officeDocument/2006/relationships/customXml" Target="../ink/ink281.xml"/><Relationship Id="rId50" Type="http://schemas.openxmlformats.org/officeDocument/2006/relationships/customXml" Target="../ink/ink45.xml"/><Relationship Id="rId104" Type="http://schemas.openxmlformats.org/officeDocument/2006/relationships/customXml" Target="../ink/ink99.xml"/><Relationship Id="rId125" Type="http://schemas.openxmlformats.org/officeDocument/2006/relationships/customXml" Target="../ink/ink120.xml"/><Relationship Id="rId146" Type="http://schemas.openxmlformats.org/officeDocument/2006/relationships/customXml" Target="../ink/ink141.xml"/><Relationship Id="rId167" Type="http://schemas.openxmlformats.org/officeDocument/2006/relationships/customXml" Target="../ink/ink162.xml"/><Relationship Id="rId188" Type="http://schemas.openxmlformats.org/officeDocument/2006/relationships/customXml" Target="../ink/ink183.xml"/><Relationship Id="rId311" Type="http://schemas.openxmlformats.org/officeDocument/2006/relationships/customXml" Target="../ink/ink306.xml"/><Relationship Id="rId332" Type="http://schemas.openxmlformats.org/officeDocument/2006/relationships/customXml" Target="../ink/ink327.xml"/><Relationship Id="rId353" Type="http://schemas.openxmlformats.org/officeDocument/2006/relationships/customXml" Target="../ink/ink346.xml"/><Relationship Id="rId71" Type="http://schemas.openxmlformats.org/officeDocument/2006/relationships/customXml" Target="../ink/ink66.xml"/><Relationship Id="rId92" Type="http://schemas.openxmlformats.org/officeDocument/2006/relationships/customXml" Target="../ink/ink87.xml"/><Relationship Id="rId213" Type="http://schemas.openxmlformats.org/officeDocument/2006/relationships/customXml" Target="../ink/ink208.xml"/><Relationship Id="rId234" Type="http://schemas.openxmlformats.org/officeDocument/2006/relationships/customXml" Target="../ink/ink229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25.xml"/><Relationship Id="rId255" Type="http://schemas.openxmlformats.org/officeDocument/2006/relationships/customXml" Target="../ink/ink250.xml"/><Relationship Id="rId276" Type="http://schemas.openxmlformats.org/officeDocument/2006/relationships/customXml" Target="../ink/ink271.xml"/><Relationship Id="rId297" Type="http://schemas.openxmlformats.org/officeDocument/2006/relationships/customXml" Target="../ink/ink292.xml"/><Relationship Id="rId40" Type="http://schemas.openxmlformats.org/officeDocument/2006/relationships/customXml" Target="../ink/ink35.xml"/><Relationship Id="rId115" Type="http://schemas.openxmlformats.org/officeDocument/2006/relationships/customXml" Target="../ink/ink110.xml"/><Relationship Id="rId136" Type="http://schemas.openxmlformats.org/officeDocument/2006/relationships/customXml" Target="../ink/ink131.xml"/><Relationship Id="rId157" Type="http://schemas.openxmlformats.org/officeDocument/2006/relationships/customXml" Target="../ink/ink152.xml"/><Relationship Id="rId178" Type="http://schemas.openxmlformats.org/officeDocument/2006/relationships/customXml" Target="../ink/ink173.xml"/><Relationship Id="rId301" Type="http://schemas.openxmlformats.org/officeDocument/2006/relationships/customXml" Target="../ink/ink296.xml"/><Relationship Id="rId322" Type="http://schemas.openxmlformats.org/officeDocument/2006/relationships/customXml" Target="../ink/ink317.xml"/><Relationship Id="rId343" Type="http://schemas.openxmlformats.org/officeDocument/2006/relationships/customXml" Target="../ink/ink338.xml"/><Relationship Id="rId61" Type="http://schemas.openxmlformats.org/officeDocument/2006/relationships/customXml" Target="../ink/ink56.xml"/><Relationship Id="rId82" Type="http://schemas.openxmlformats.org/officeDocument/2006/relationships/customXml" Target="../ink/ink77.xml"/><Relationship Id="rId199" Type="http://schemas.openxmlformats.org/officeDocument/2006/relationships/customXml" Target="../ink/ink194.xml"/><Relationship Id="rId203" Type="http://schemas.openxmlformats.org/officeDocument/2006/relationships/customXml" Target="../ink/ink198.xml"/><Relationship Id="rId19" Type="http://schemas.openxmlformats.org/officeDocument/2006/relationships/customXml" Target="../ink/ink15.xml"/><Relationship Id="rId224" Type="http://schemas.openxmlformats.org/officeDocument/2006/relationships/customXml" Target="../ink/ink219.xml"/><Relationship Id="rId245" Type="http://schemas.openxmlformats.org/officeDocument/2006/relationships/customXml" Target="../ink/ink240.xml"/><Relationship Id="rId266" Type="http://schemas.openxmlformats.org/officeDocument/2006/relationships/customXml" Target="../ink/ink261.xml"/><Relationship Id="rId287" Type="http://schemas.openxmlformats.org/officeDocument/2006/relationships/customXml" Target="../ink/ink282.xml"/><Relationship Id="rId30" Type="http://schemas.openxmlformats.org/officeDocument/2006/relationships/customXml" Target="../ink/ink26.xml"/><Relationship Id="rId105" Type="http://schemas.openxmlformats.org/officeDocument/2006/relationships/customXml" Target="../ink/ink100.xml"/><Relationship Id="rId126" Type="http://schemas.openxmlformats.org/officeDocument/2006/relationships/customXml" Target="../ink/ink121.xml"/><Relationship Id="rId147" Type="http://schemas.openxmlformats.org/officeDocument/2006/relationships/customXml" Target="../ink/ink142.xml"/><Relationship Id="rId168" Type="http://schemas.openxmlformats.org/officeDocument/2006/relationships/customXml" Target="../ink/ink163.xml"/><Relationship Id="rId312" Type="http://schemas.openxmlformats.org/officeDocument/2006/relationships/customXml" Target="../ink/ink307.xml"/><Relationship Id="rId333" Type="http://schemas.openxmlformats.org/officeDocument/2006/relationships/customXml" Target="../ink/ink328.xml"/><Relationship Id="rId354" Type="http://schemas.openxmlformats.org/officeDocument/2006/relationships/customXml" Target="../ink/ink347.xml"/><Relationship Id="rId51" Type="http://schemas.openxmlformats.org/officeDocument/2006/relationships/customXml" Target="../ink/ink46.xml"/><Relationship Id="rId72" Type="http://schemas.openxmlformats.org/officeDocument/2006/relationships/customXml" Target="../ink/ink67.xml"/><Relationship Id="rId93" Type="http://schemas.openxmlformats.org/officeDocument/2006/relationships/customXml" Target="../ink/ink88.xml"/><Relationship Id="rId189" Type="http://schemas.openxmlformats.org/officeDocument/2006/relationships/customXml" Target="../ink/ink184.xml"/><Relationship Id="rId3" Type="http://schemas.openxmlformats.org/officeDocument/2006/relationships/image" Target="../media/image3.png"/><Relationship Id="rId214" Type="http://schemas.openxmlformats.org/officeDocument/2006/relationships/customXml" Target="../ink/ink209.xml"/><Relationship Id="rId235" Type="http://schemas.openxmlformats.org/officeDocument/2006/relationships/customXml" Target="../ink/ink230.xml"/><Relationship Id="rId256" Type="http://schemas.openxmlformats.org/officeDocument/2006/relationships/customXml" Target="../ink/ink251.xml"/><Relationship Id="rId277" Type="http://schemas.openxmlformats.org/officeDocument/2006/relationships/customXml" Target="../ink/ink272.xml"/><Relationship Id="rId298" Type="http://schemas.openxmlformats.org/officeDocument/2006/relationships/customXml" Target="../ink/ink293.xml"/><Relationship Id="rId116" Type="http://schemas.openxmlformats.org/officeDocument/2006/relationships/customXml" Target="../ink/ink111.xml"/><Relationship Id="rId137" Type="http://schemas.openxmlformats.org/officeDocument/2006/relationships/customXml" Target="../ink/ink132.xml"/><Relationship Id="rId158" Type="http://schemas.openxmlformats.org/officeDocument/2006/relationships/customXml" Target="../ink/ink153.xml"/><Relationship Id="rId302" Type="http://schemas.openxmlformats.org/officeDocument/2006/relationships/customXml" Target="../ink/ink297.xml"/><Relationship Id="rId323" Type="http://schemas.openxmlformats.org/officeDocument/2006/relationships/customXml" Target="../ink/ink318.xml"/><Relationship Id="rId344" Type="http://schemas.openxmlformats.org/officeDocument/2006/relationships/customXml" Target="../ink/ink339.xml"/><Relationship Id="rId20" Type="http://schemas.openxmlformats.org/officeDocument/2006/relationships/customXml" Target="../ink/ink16.xml"/><Relationship Id="rId41" Type="http://schemas.openxmlformats.org/officeDocument/2006/relationships/customXml" Target="../ink/ink36.xml"/><Relationship Id="rId62" Type="http://schemas.openxmlformats.org/officeDocument/2006/relationships/customXml" Target="../ink/ink57.xml"/><Relationship Id="rId83" Type="http://schemas.openxmlformats.org/officeDocument/2006/relationships/customXml" Target="../ink/ink78.xml"/><Relationship Id="rId179" Type="http://schemas.openxmlformats.org/officeDocument/2006/relationships/customXml" Target="../ink/ink174.xml"/><Relationship Id="rId190" Type="http://schemas.openxmlformats.org/officeDocument/2006/relationships/customXml" Target="../ink/ink185.xml"/><Relationship Id="rId204" Type="http://schemas.openxmlformats.org/officeDocument/2006/relationships/customXml" Target="../ink/ink199.xml"/><Relationship Id="rId225" Type="http://schemas.openxmlformats.org/officeDocument/2006/relationships/customXml" Target="../ink/ink220.xml"/><Relationship Id="rId246" Type="http://schemas.openxmlformats.org/officeDocument/2006/relationships/customXml" Target="../ink/ink241.xml"/><Relationship Id="rId267" Type="http://schemas.openxmlformats.org/officeDocument/2006/relationships/customXml" Target="../ink/ink262.xml"/><Relationship Id="rId288" Type="http://schemas.openxmlformats.org/officeDocument/2006/relationships/customXml" Target="../ink/ink283.xml"/><Relationship Id="rId106" Type="http://schemas.openxmlformats.org/officeDocument/2006/relationships/customXml" Target="../ink/ink101.xml"/><Relationship Id="rId127" Type="http://schemas.openxmlformats.org/officeDocument/2006/relationships/customXml" Target="../ink/ink122.xml"/><Relationship Id="rId313" Type="http://schemas.openxmlformats.org/officeDocument/2006/relationships/customXml" Target="../ink/ink308.xml"/><Relationship Id="rId10" Type="http://schemas.openxmlformats.org/officeDocument/2006/relationships/customXml" Target="../ink/ink6.xml"/><Relationship Id="rId31" Type="http://schemas.openxmlformats.org/officeDocument/2006/relationships/customXml" Target="../ink/ink27.xml"/><Relationship Id="rId52" Type="http://schemas.openxmlformats.org/officeDocument/2006/relationships/customXml" Target="../ink/ink47.xml"/><Relationship Id="rId73" Type="http://schemas.openxmlformats.org/officeDocument/2006/relationships/customXml" Target="../ink/ink68.xml"/><Relationship Id="rId94" Type="http://schemas.openxmlformats.org/officeDocument/2006/relationships/customXml" Target="../ink/ink89.xml"/><Relationship Id="rId148" Type="http://schemas.openxmlformats.org/officeDocument/2006/relationships/customXml" Target="../ink/ink143.xml"/><Relationship Id="rId169" Type="http://schemas.openxmlformats.org/officeDocument/2006/relationships/customXml" Target="../ink/ink164.xml"/><Relationship Id="rId334" Type="http://schemas.openxmlformats.org/officeDocument/2006/relationships/customXml" Target="../ink/ink329.xml"/><Relationship Id="rId355" Type="http://schemas.openxmlformats.org/officeDocument/2006/relationships/customXml" Target="../ink/ink348.xml"/><Relationship Id="rId4" Type="http://schemas.openxmlformats.org/officeDocument/2006/relationships/customXml" Target="../ink/ink1.xml"/><Relationship Id="rId180" Type="http://schemas.openxmlformats.org/officeDocument/2006/relationships/customXml" Target="../ink/ink175.xml"/><Relationship Id="rId215" Type="http://schemas.openxmlformats.org/officeDocument/2006/relationships/customXml" Target="../ink/ink210.xml"/><Relationship Id="rId236" Type="http://schemas.openxmlformats.org/officeDocument/2006/relationships/customXml" Target="../ink/ink231.xml"/><Relationship Id="rId257" Type="http://schemas.openxmlformats.org/officeDocument/2006/relationships/customXml" Target="../ink/ink252.xml"/><Relationship Id="rId278" Type="http://schemas.openxmlformats.org/officeDocument/2006/relationships/customXml" Target="../ink/ink273.xml"/><Relationship Id="rId303" Type="http://schemas.openxmlformats.org/officeDocument/2006/relationships/customXml" Target="../ink/ink298.xml"/><Relationship Id="rId42" Type="http://schemas.openxmlformats.org/officeDocument/2006/relationships/customXml" Target="../ink/ink37.xml"/><Relationship Id="rId84" Type="http://schemas.openxmlformats.org/officeDocument/2006/relationships/customXml" Target="../ink/ink79.xml"/><Relationship Id="rId138" Type="http://schemas.openxmlformats.org/officeDocument/2006/relationships/customXml" Target="../ink/ink133.xml"/><Relationship Id="rId191" Type="http://schemas.openxmlformats.org/officeDocument/2006/relationships/customXml" Target="../ink/ink186.xml"/><Relationship Id="rId205" Type="http://schemas.openxmlformats.org/officeDocument/2006/relationships/customXml" Target="../ink/ink200.xml"/><Relationship Id="rId247" Type="http://schemas.openxmlformats.org/officeDocument/2006/relationships/customXml" Target="../ink/ink242.xml"/><Relationship Id="rId107" Type="http://schemas.openxmlformats.org/officeDocument/2006/relationships/customXml" Target="../ink/ink102.xml"/><Relationship Id="rId289" Type="http://schemas.openxmlformats.org/officeDocument/2006/relationships/customXml" Target="../ink/ink284.xml"/><Relationship Id="rId11" Type="http://schemas.openxmlformats.org/officeDocument/2006/relationships/customXml" Target="../ink/ink7.xml"/><Relationship Id="rId53" Type="http://schemas.openxmlformats.org/officeDocument/2006/relationships/customXml" Target="../ink/ink48.xml"/><Relationship Id="rId149" Type="http://schemas.openxmlformats.org/officeDocument/2006/relationships/customXml" Target="../ink/ink144.xml"/><Relationship Id="rId314" Type="http://schemas.openxmlformats.org/officeDocument/2006/relationships/customXml" Target="../ink/ink309.xml"/><Relationship Id="rId356" Type="http://schemas.openxmlformats.org/officeDocument/2006/relationships/customXml" Target="../ink/ink349.xml"/><Relationship Id="rId95" Type="http://schemas.openxmlformats.org/officeDocument/2006/relationships/customXml" Target="../ink/ink90.xml"/><Relationship Id="rId160" Type="http://schemas.openxmlformats.org/officeDocument/2006/relationships/customXml" Target="../ink/ink155.xml"/><Relationship Id="rId216" Type="http://schemas.openxmlformats.org/officeDocument/2006/relationships/customXml" Target="../ink/ink211.xml"/><Relationship Id="rId258" Type="http://schemas.openxmlformats.org/officeDocument/2006/relationships/customXml" Target="../ink/ink253.xml"/><Relationship Id="rId22" Type="http://schemas.openxmlformats.org/officeDocument/2006/relationships/customXml" Target="../ink/ink18.xml"/><Relationship Id="rId64" Type="http://schemas.openxmlformats.org/officeDocument/2006/relationships/customXml" Target="../ink/ink59.xml"/><Relationship Id="rId118" Type="http://schemas.openxmlformats.org/officeDocument/2006/relationships/customXml" Target="../ink/ink113.xml"/><Relationship Id="rId325" Type="http://schemas.openxmlformats.org/officeDocument/2006/relationships/customXml" Target="../ink/ink320.xml"/><Relationship Id="rId171" Type="http://schemas.openxmlformats.org/officeDocument/2006/relationships/customXml" Target="../ink/ink166.xml"/><Relationship Id="rId227" Type="http://schemas.openxmlformats.org/officeDocument/2006/relationships/customXml" Target="../ink/ink222.xml"/><Relationship Id="rId269" Type="http://schemas.openxmlformats.org/officeDocument/2006/relationships/customXml" Target="../ink/ink264.xml"/><Relationship Id="rId33" Type="http://schemas.openxmlformats.org/officeDocument/2006/relationships/customXml" Target="../ink/ink29.xml"/><Relationship Id="rId129" Type="http://schemas.openxmlformats.org/officeDocument/2006/relationships/customXml" Target="../ink/ink124.xml"/><Relationship Id="rId280" Type="http://schemas.openxmlformats.org/officeDocument/2006/relationships/customXml" Target="../ink/ink275.xml"/><Relationship Id="rId336" Type="http://schemas.openxmlformats.org/officeDocument/2006/relationships/customXml" Target="../ink/ink331.xml"/><Relationship Id="rId75" Type="http://schemas.openxmlformats.org/officeDocument/2006/relationships/customXml" Target="../ink/ink70.xml"/><Relationship Id="rId140" Type="http://schemas.openxmlformats.org/officeDocument/2006/relationships/customXml" Target="../ink/ink135.xml"/><Relationship Id="rId182" Type="http://schemas.openxmlformats.org/officeDocument/2006/relationships/customXml" Target="../ink/ink177.xml"/><Relationship Id="rId6" Type="http://schemas.openxmlformats.org/officeDocument/2006/relationships/customXml" Target="../ink/ink2.xml"/><Relationship Id="rId238" Type="http://schemas.openxmlformats.org/officeDocument/2006/relationships/customXml" Target="../ink/ink233.xml"/><Relationship Id="rId291" Type="http://schemas.openxmlformats.org/officeDocument/2006/relationships/customXml" Target="../ink/ink286.xml"/><Relationship Id="rId305" Type="http://schemas.openxmlformats.org/officeDocument/2006/relationships/customXml" Target="../ink/ink300.xml"/><Relationship Id="rId347" Type="http://schemas.openxmlformats.org/officeDocument/2006/relationships/customXml" Target="../ink/ink340.xml"/><Relationship Id="rId44" Type="http://schemas.openxmlformats.org/officeDocument/2006/relationships/customXml" Target="../ink/ink39.xml"/><Relationship Id="rId86" Type="http://schemas.openxmlformats.org/officeDocument/2006/relationships/customXml" Target="../ink/ink81.xml"/><Relationship Id="rId151" Type="http://schemas.openxmlformats.org/officeDocument/2006/relationships/customXml" Target="../ink/ink146.xml"/><Relationship Id="rId193" Type="http://schemas.openxmlformats.org/officeDocument/2006/relationships/customXml" Target="../ink/ink188.xml"/><Relationship Id="rId207" Type="http://schemas.openxmlformats.org/officeDocument/2006/relationships/customXml" Target="../ink/ink202.xml"/><Relationship Id="rId249" Type="http://schemas.openxmlformats.org/officeDocument/2006/relationships/customXml" Target="../ink/ink244.xml"/><Relationship Id="rId13" Type="http://schemas.openxmlformats.org/officeDocument/2006/relationships/customXml" Target="../ink/ink9.xml"/><Relationship Id="rId109" Type="http://schemas.openxmlformats.org/officeDocument/2006/relationships/customXml" Target="../ink/ink104.xml"/><Relationship Id="rId260" Type="http://schemas.openxmlformats.org/officeDocument/2006/relationships/customXml" Target="../ink/ink255.xml"/><Relationship Id="rId316" Type="http://schemas.openxmlformats.org/officeDocument/2006/relationships/customXml" Target="../ink/ink311.xml"/><Relationship Id="rId55" Type="http://schemas.openxmlformats.org/officeDocument/2006/relationships/customXml" Target="../ink/ink50.xml"/><Relationship Id="rId97" Type="http://schemas.openxmlformats.org/officeDocument/2006/relationships/customXml" Target="../ink/ink92.xml"/><Relationship Id="rId120" Type="http://schemas.openxmlformats.org/officeDocument/2006/relationships/customXml" Target="../ink/ink115.xml"/><Relationship Id="rId358" Type="http://schemas.openxmlformats.org/officeDocument/2006/relationships/customXml" Target="../ink/ink351.xml"/><Relationship Id="rId162" Type="http://schemas.openxmlformats.org/officeDocument/2006/relationships/customXml" Target="../ink/ink157.xml"/><Relationship Id="rId218" Type="http://schemas.openxmlformats.org/officeDocument/2006/relationships/customXml" Target="../ink/ink213.xml"/><Relationship Id="rId271" Type="http://schemas.openxmlformats.org/officeDocument/2006/relationships/customXml" Target="../ink/ink266.xml"/><Relationship Id="rId24" Type="http://schemas.openxmlformats.org/officeDocument/2006/relationships/customXml" Target="../ink/ink20.xml"/><Relationship Id="rId66" Type="http://schemas.openxmlformats.org/officeDocument/2006/relationships/customXml" Target="../ink/ink61.xml"/><Relationship Id="rId131" Type="http://schemas.openxmlformats.org/officeDocument/2006/relationships/customXml" Target="../ink/ink126.xml"/><Relationship Id="rId327" Type="http://schemas.openxmlformats.org/officeDocument/2006/relationships/customXml" Target="../ink/ink322.xml"/><Relationship Id="rId173" Type="http://schemas.openxmlformats.org/officeDocument/2006/relationships/customXml" Target="../ink/ink168.xml"/><Relationship Id="rId229" Type="http://schemas.openxmlformats.org/officeDocument/2006/relationships/customXml" Target="../ink/ink224.xml"/><Relationship Id="rId240" Type="http://schemas.openxmlformats.org/officeDocument/2006/relationships/customXml" Target="../ink/ink235.xml"/><Relationship Id="rId35" Type="http://schemas.openxmlformats.org/officeDocument/2006/relationships/customXml" Target="../ink/ink31.xml"/><Relationship Id="rId77" Type="http://schemas.openxmlformats.org/officeDocument/2006/relationships/customXml" Target="../ink/ink72.xml"/><Relationship Id="rId100" Type="http://schemas.openxmlformats.org/officeDocument/2006/relationships/customXml" Target="../ink/ink95.xml"/><Relationship Id="rId282" Type="http://schemas.openxmlformats.org/officeDocument/2006/relationships/customXml" Target="../ink/ink277.xml"/><Relationship Id="rId338" Type="http://schemas.openxmlformats.org/officeDocument/2006/relationships/customXml" Target="../ink/ink333.xml"/><Relationship Id="rId8" Type="http://schemas.openxmlformats.org/officeDocument/2006/relationships/customXml" Target="../ink/ink4.xml"/><Relationship Id="rId142" Type="http://schemas.openxmlformats.org/officeDocument/2006/relationships/customXml" Target="../ink/ink137.xml"/><Relationship Id="rId184" Type="http://schemas.openxmlformats.org/officeDocument/2006/relationships/customXml" Target="../ink/ink179.xml"/><Relationship Id="rId251" Type="http://schemas.openxmlformats.org/officeDocument/2006/relationships/customXml" Target="../ink/ink2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t="-9000" r="11000" b="-9000"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subTitle" idx="1"/>
          </p:nvPr>
        </p:nvSpPr>
        <p:spPr>
          <a:xfrm>
            <a:off x="4151303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endParaRPr dirty="0">
              <a:solidFill>
                <a:schemeClr val="lt1"/>
              </a:solidFill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ctrTitle"/>
          </p:nvPr>
        </p:nvSpPr>
        <p:spPr>
          <a:xfrm>
            <a:off x="4863803" y="1290177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SPONSORING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KZK SPURS</a:t>
            </a: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2022-2024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flipH="1">
            <a:off x="5919503" y="-211061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62;p24">
            <a:extLst>
              <a:ext uri="{FF2B5EF4-FFF2-40B4-BE49-F238E27FC236}">
                <a16:creationId xmlns:a16="http://schemas.microsoft.com/office/drawing/2014/main" id="{305F4BE6-D3C4-46E1-ACE6-932449843E07}"/>
              </a:ext>
            </a:extLst>
          </p:cNvPr>
          <p:cNvSpPr/>
          <p:nvPr/>
        </p:nvSpPr>
        <p:spPr>
          <a:xfrm>
            <a:off x="7015708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58" name="Google Shape;158;p24"/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ctrTitle"/>
          </p:nvPr>
        </p:nvSpPr>
        <p:spPr>
          <a:xfrm>
            <a:off x="3080975" y="405337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VZW KONINKLIJKE KORTRIJKSE ZWEMKRING SPURS</a:t>
            </a:r>
            <a:endParaRPr dirty="0"/>
          </a:p>
        </p:txBody>
      </p:sp>
      <p:sp>
        <p:nvSpPr>
          <p:cNvPr id="160" name="Google Shape;160;p24"/>
          <p:cNvSpPr/>
          <p:nvPr/>
        </p:nvSpPr>
        <p:spPr>
          <a:xfrm>
            <a:off x="781670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2345063" y="1452266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" name="Google Shape;162;p24"/>
          <p:cNvSpPr/>
          <p:nvPr/>
        </p:nvSpPr>
        <p:spPr>
          <a:xfrm>
            <a:off x="3898689" y="231304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lt1"/>
              </a:solidFill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5455172" y="1444106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1"/>
          </p:nvPr>
        </p:nvSpPr>
        <p:spPr>
          <a:xfrm flipH="1">
            <a:off x="979746" y="2869289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 sz="1100" dirty="0" err="1">
                <a:solidFill>
                  <a:schemeClr val="lt1"/>
                </a:solidFill>
              </a:rPr>
              <a:t>Ontstaan</a:t>
            </a:r>
            <a:r>
              <a:rPr lang="fr-FR" sz="1100" dirty="0">
                <a:solidFill>
                  <a:schemeClr val="lt1"/>
                </a:solidFill>
              </a:rPr>
              <a:t> in 1912</a:t>
            </a:r>
          </a:p>
          <a:p>
            <a:pPr marL="0" indent="0"/>
            <a:endParaRPr lang="fr-FR" sz="1100" dirty="0">
              <a:solidFill>
                <a:schemeClr val="lt1"/>
              </a:solidFill>
            </a:endParaRPr>
          </a:p>
          <a:p>
            <a:pPr marL="0" indent="0"/>
            <a:r>
              <a:rPr lang="fr-FR" sz="1100" dirty="0">
                <a:solidFill>
                  <a:schemeClr val="lt1"/>
                </a:solidFill>
              </a:rPr>
              <a:t>Dé </a:t>
            </a:r>
            <a:r>
              <a:rPr lang="fr-FR" sz="1100" dirty="0" err="1">
                <a:solidFill>
                  <a:schemeClr val="lt1"/>
                </a:solidFill>
              </a:rPr>
              <a:t>zwemclub</a:t>
            </a:r>
            <a:r>
              <a:rPr lang="fr-FR" sz="1100" dirty="0">
                <a:solidFill>
                  <a:schemeClr val="lt1"/>
                </a:solidFill>
              </a:rPr>
              <a:t> van </a:t>
            </a:r>
          </a:p>
          <a:p>
            <a:pPr marL="0" indent="0"/>
            <a:r>
              <a:rPr lang="fr-FR" sz="1100" dirty="0">
                <a:solidFill>
                  <a:schemeClr val="lt1"/>
                </a:solidFill>
              </a:rPr>
              <a:t>de </a:t>
            </a:r>
            <a:r>
              <a:rPr lang="fr-FR" sz="1100" dirty="0" err="1">
                <a:solidFill>
                  <a:schemeClr val="lt1"/>
                </a:solidFill>
              </a:rPr>
              <a:t>Guldensporenstad</a:t>
            </a:r>
            <a:endParaRPr sz="1100" dirty="0">
              <a:solidFill>
                <a:schemeClr val="lt1"/>
              </a:solidFill>
            </a:endParaRPr>
          </a:p>
          <a:p>
            <a:pPr marL="0" indent="0"/>
            <a:endParaRPr dirty="0">
              <a:solidFill>
                <a:schemeClr val="lt1"/>
              </a:solidFill>
            </a:endParaRPr>
          </a:p>
          <a:p>
            <a:pPr marL="0" indent="0"/>
            <a:endParaRPr dirty="0">
              <a:solidFill>
                <a:schemeClr val="lt1"/>
              </a:solidFill>
            </a:endParaRPr>
          </a:p>
        </p:txBody>
      </p:sp>
      <p:sp>
        <p:nvSpPr>
          <p:cNvPr id="167" name="Google Shape;167;p24"/>
          <p:cNvSpPr txBox="1">
            <a:spLocks noGrp="1"/>
          </p:cNvSpPr>
          <p:nvPr>
            <p:ph type="subTitle" idx="4"/>
          </p:nvPr>
        </p:nvSpPr>
        <p:spPr>
          <a:xfrm flipH="1">
            <a:off x="4099627" y="2812966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 sz="1051" dirty="0" err="1">
                <a:solidFill>
                  <a:schemeClr val="lt1"/>
                </a:solidFill>
              </a:rPr>
              <a:t>Ambitie</a:t>
            </a:r>
            <a:endParaRPr lang="fr-FR" sz="1051" dirty="0">
              <a:solidFill>
                <a:schemeClr val="lt1"/>
              </a:solidFill>
            </a:endParaRPr>
          </a:p>
          <a:p>
            <a:pPr marL="0" indent="0"/>
            <a:r>
              <a:rPr lang="fr-FR" sz="1051" dirty="0" err="1">
                <a:solidFill>
                  <a:schemeClr val="lt1"/>
                </a:solidFill>
              </a:rPr>
              <a:t>Betrokkenheid</a:t>
            </a:r>
            <a:endParaRPr lang="fr-FR" sz="1051" dirty="0">
              <a:solidFill>
                <a:schemeClr val="lt1"/>
              </a:solidFill>
            </a:endParaRPr>
          </a:p>
          <a:p>
            <a:pPr marL="0" indent="0"/>
            <a:r>
              <a:rPr lang="fr-FR" sz="1051" dirty="0">
                <a:solidFill>
                  <a:schemeClr val="lt1"/>
                </a:solidFill>
              </a:rPr>
              <a:t>Discipline</a:t>
            </a:r>
          </a:p>
          <a:p>
            <a:pPr marL="0" indent="0"/>
            <a:r>
              <a:rPr lang="fr-FR" sz="1051" dirty="0">
                <a:solidFill>
                  <a:schemeClr val="lt1"/>
                </a:solidFill>
              </a:rPr>
              <a:t>Respect</a:t>
            </a:r>
          </a:p>
          <a:p>
            <a:pPr marL="0" indent="0"/>
            <a:r>
              <a:rPr lang="fr-FR" sz="1051" dirty="0">
                <a:solidFill>
                  <a:schemeClr val="lt1"/>
                </a:solidFill>
              </a:rPr>
              <a:t>Fairplay</a:t>
            </a:r>
          </a:p>
          <a:p>
            <a:pPr marL="0" indent="0"/>
            <a:r>
              <a:rPr lang="fr-FR" sz="1051" dirty="0" err="1">
                <a:solidFill>
                  <a:schemeClr val="lt1"/>
                </a:solidFill>
              </a:rPr>
              <a:t>Vriendschap</a:t>
            </a:r>
            <a:endParaRPr sz="1051" dirty="0">
              <a:solidFill>
                <a:schemeClr val="lt1"/>
              </a:solidFill>
            </a:endParaRPr>
          </a:p>
        </p:txBody>
      </p:sp>
      <p:sp>
        <p:nvSpPr>
          <p:cNvPr id="169" name="Google Shape;169;p24"/>
          <p:cNvSpPr txBox="1">
            <a:spLocks noGrp="1"/>
          </p:cNvSpPr>
          <p:nvPr>
            <p:ph type="subTitle" idx="6"/>
          </p:nvPr>
        </p:nvSpPr>
        <p:spPr>
          <a:xfrm flipH="1">
            <a:off x="2562712" y="1898789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 sz="1051" dirty="0">
                <a:solidFill>
                  <a:srgbClr val="D5340B"/>
                </a:solidFill>
              </a:rPr>
              <a:t>+/- 300 </a:t>
            </a:r>
            <a:r>
              <a:rPr lang="fr-FR" sz="1051" dirty="0" err="1">
                <a:solidFill>
                  <a:srgbClr val="D5340B"/>
                </a:solidFill>
              </a:rPr>
              <a:t>leden</a:t>
            </a:r>
            <a:endParaRPr lang="fr-FR" sz="1051" dirty="0">
              <a:solidFill>
                <a:srgbClr val="D5340B"/>
              </a:solidFill>
            </a:endParaRPr>
          </a:p>
          <a:p>
            <a:pPr marL="0" indent="0"/>
            <a:endParaRPr lang="fr-FR" sz="1051" dirty="0">
              <a:solidFill>
                <a:srgbClr val="D5340B"/>
              </a:solidFill>
            </a:endParaRPr>
          </a:p>
          <a:p>
            <a:pPr marL="0" indent="0"/>
            <a:r>
              <a:rPr lang="fr-FR" sz="1051" dirty="0" err="1">
                <a:solidFill>
                  <a:srgbClr val="D5340B"/>
                </a:solidFill>
              </a:rPr>
              <a:t>Zwemschool</a:t>
            </a:r>
            <a:r>
              <a:rPr lang="fr-FR" sz="1051" dirty="0">
                <a:solidFill>
                  <a:srgbClr val="D5340B"/>
                </a:solidFill>
              </a:rPr>
              <a:t> + </a:t>
            </a:r>
            <a:r>
              <a:rPr lang="fr-FR" sz="1051" dirty="0" err="1">
                <a:solidFill>
                  <a:srgbClr val="D5340B"/>
                </a:solidFill>
              </a:rPr>
              <a:t>competitie</a:t>
            </a:r>
            <a:endParaRPr sz="1051" dirty="0">
              <a:solidFill>
                <a:srgbClr val="D5340B"/>
              </a:solidFill>
            </a:endParaRPr>
          </a:p>
          <a:p>
            <a:pPr marL="0" indent="0"/>
            <a:endParaRPr dirty="0">
              <a:solidFill>
                <a:schemeClr val="accent1"/>
              </a:solidFill>
            </a:endParaRPr>
          </a:p>
          <a:p>
            <a:pPr marL="0" indent="0" algn="l"/>
            <a:endParaRPr dirty="0">
              <a:solidFill>
                <a:schemeClr val="accent1"/>
              </a:solidFill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8"/>
          </p:nvPr>
        </p:nvSpPr>
        <p:spPr>
          <a:xfrm flipH="1">
            <a:off x="7233357" y="2812966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fr-FR" sz="1051" dirty="0" err="1">
                <a:solidFill>
                  <a:schemeClr val="bg1"/>
                </a:solidFill>
              </a:rPr>
              <a:t>Ondersteunt</a:t>
            </a:r>
            <a:r>
              <a:rPr lang="fr-FR" sz="1051" dirty="0">
                <a:solidFill>
                  <a:schemeClr val="bg1"/>
                </a:solidFill>
              </a:rPr>
              <a:t> het </a:t>
            </a:r>
            <a:r>
              <a:rPr lang="fr-FR" sz="1051" dirty="0" err="1">
                <a:solidFill>
                  <a:schemeClr val="bg1"/>
                </a:solidFill>
              </a:rPr>
              <a:t>Ventiel</a:t>
            </a:r>
            <a:r>
              <a:rPr lang="fr-FR" sz="1051" dirty="0">
                <a:solidFill>
                  <a:schemeClr val="bg1"/>
                </a:solidFill>
              </a:rPr>
              <a:t> VZW &amp; </a:t>
            </a:r>
            <a:r>
              <a:rPr lang="fr-FR" sz="1051" dirty="0" err="1">
                <a:solidFill>
                  <a:schemeClr val="bg1"/>
                </a:solidFill>
              </a:rPr>
              <a:t>Ethish</a:t>
            </a:r>
            <a:r>
              <a:rPr lang="fr-FR" sz="1051" dirty="0">
                <a:solidFill>
                  <a:schemeClr val="bg1"/>
                </a:solidFill>
              </a:rPr>
              <a:t> </a:t>
            </a:r>
            <a:r>
              <a:rPr lang="fr-FR" sz="1051" dirty="0" err="1">
                <a:solidFill>
                  <a:schemeClr val="bg1"/>
                </a:solidFill>
              </a:rPr>
              <a:t>verantwoord</a:t>
            </a:r>
            <a:r>
              <a:rPr lang="fr-FR" sz="1051" dirty="0">
                <a:solidFill>
                  <a:schemeClr val="bg1"/>
                </a:solidFill>
              </a:rPr>
              <a:t> </a:t>
            </a:r>
            <a:r>
              <a:rPr lang="fr-FR" sz="1051" dirty="0" err="1">
                <a:solidFill>
                  <a:schemeClr val="bg1"/>
                </a:solidFill>
              </a:rPr>
              <a:t>sporten</a:t>
            </a:r>
            <a:endParaRPr sz="1051" dirty="0">
              <a:solidFill>
                <a:schemeClr val="bg1"/>
              </a:solidFill>
            </a:endParaRPr>
          </a:p>
          <a:p>
            <a:pPr marL="0" indent="0" algn="l"/>
            <a:endParaRPr dirty="0">
              <a:solidFill>
                <a:schemeClr val="bg1"/>
              </a:solidFill>
            </a:endParaRPr>
          </a:p>
        </p:txBody>
      </p:sp>
      <p:sp>
        <p:nvSpPr>
          <p:cNvPr id="172" name="Google Shape;172;p24"/>
          <p:cNvSpPr/>
          <p:nvPr/>
        </p:nvSpPr>
        <p:spPr>
          <a:xfrm rot="5400000">
            <a:off x="7282975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" name="Google Shape;6282;p50">
            <a:extLst>
              <a:ext uri="{FF2B5EF4-FFF2-40B4-BE49-F238E27FC236}">
                <a16:creationId xmlns:a16="http://schemas.microsoft.com/office/drawing/2014/main" id="{14D06850-EA07-7D4A-8B29-7FA45B28B77B}"/>
              </a:ext>
            </a:extLst>
          </p:cNvPr>
          <p:cNvGrpSpPr/>
          <p:nvPr/>
        </p:nvGrpSpPr>
        <p:grpSpPr>
          <a:xfrm>
            <a:off x="1581418" y="2501873"/>
            <a:ext cx="334003" cy="334003"/>
            <a:chOff x="-30806075" y="2657050"/>
            <a:chExt cx="291425" cy="291425"/>
          </a:xfrm>
          <a:solidFill>
            <a:srgbClr val="FFFFFF"/>
          </a:solidFill>
        </p:grpSpPr>
        <p:sp>
          <p:nvSpPr>
            <p:cNvPr id="18" name="Google Shape;6283;p50">
              <a:extLst>
                <a:ext uri="{FF2B5EF4-FFF2-40B4-BE49-F238E27FC236}">
                  <a16:creationId xmlns:a16="http://schemas.microsoft.com/office/drawing/2014/main" id="{84B2B6BA-00DA-8B4D-AA64-0C55E53B1F5F}"/>
                </a:ext>
              </a:extLst>
            </p:cNvPr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9" name="Google Shape;6284;p50">
              <a:extLst>
                <a:ext uri="{FF2B5EF4-FFF2-40B4-BE49-F238E27FC236}">
                  <a16:creationId xmlns:a16="http://schemas.microsoft.com/office/drawing/2014/main" id="{51BE4E3D-B5BB-5640-BCF9-A0D346FB9330}"/>
                </a:ext>
              </a:extLst>
            </p:cNvPr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6285;p50">
              <a:extLst>
                <a:ext uri="{FF2B5EF4-FFF2-40B4-BE49-F238E27FC236}">
                  <a16:creationId xmlns:a16="http://schemas.microsoft.com/office/drawing/2014/main" id="{08031AC5-EBB1-CB44-BFEC-7A72204A678B}"/>
                </a:ext>
              </a:extLst>
            </p:cNvPr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" name="Google Shape;8459;p55">
            <a:extLst>
              <a:ext uri="{FF2B5EF4-FFF2-40B4-BE49-F238E27FC236}">
                <a16:creationId xmlns:a16="http://schemas.microsoft.com/office/drawing/2014/main" id="{605A53B3-FAF5-A44E-A927-FAF0059CEEF3}"/>
              </a:ext>
            </a:extLst>
          </p:cNvPr>
          <p:cNvGrpSpPr/>
          <p:nvPr/>
        </p:nvGrpSpPr>
        <p:grpSpPr>
          <a:xfrm>
            <a:off x="3146399" y="1545151"/>
            <a:ext cx="330827" cy="329963"/>
            <a:chOff x="3599700" y="1954475"/>
            <a:chExt cx="296175" cy="295400"/>
          </a:xfrm>
          <a:solidFill>
            <a:schemeClr val="tx1"/>
          </a:solidFill>
        </p:grpSpPr>
        <p:sp>
          <p:nvSpPr>
            <p:cNvPr id="25" name="Google Shape;8460;p55">
              <a:extLst>
                <a:ext uri="{FF2B5EF4-FFF2-40B4-BE49-F238E27FC236}">
                  <a16:creationId xmlns:a16="http://schemas.microsoft.com/office/drawing/2014/main" id="{37DD257F-9139-7B43-88F1-B70AC75DE8EE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8461;p55">
              <a:extLst>
                <a:ext uri="{FF2B5EF4-FFF2-40B4-BE49-F238E27FC236}">
                  <a16:creationId xmlns:a16="http://schemas.microsoft.com/office/drawing/2014/main" id="{DA7085D2-3534-5C43-AD63-6EC130C544D7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8462;p55">
              <a:extLst>
                <a:ext uri="{FF2B5EF4-FFF2-40B4-BE49-F238E27FC236}">
                  <a16:creationId xmlns:a16="http://schemas.microsoft.com/office/drawing/2014/main" id="{B069204D-7AFF-C149-93E2-19C1FE7014B2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" name="Google Shape;8379;p55">
            <a:extLst>
              <a:ext uri="{FF2B5EF4-FFF2-40B4-BE49-F238E27FC236}">
                <a16:creationId xmlns:a16="http://schemas.microsoft.com/office/drawing/2014/main" id="{9BEB660C-9C9F-6B4E-8455-6A27075212FB}"/>
              </a:ext>
            </a:extLst>
          </p:cNvPr>
          <p:cNvSpPr/>
          <p:nvPr/>
        </p:nvSpPr>
        <p:spPr>
          <a:xfrm>
            <a:off x="4708205" y="2412597"/>
            <a:ext cx="329935" cy="330800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6610;p51">
            <a:extLst>
              <a:ext uri="{FF2B5EF4-FFF2-40B4-BE49-F238E27FC236}">
                <a16:creationId xmlns:a16="http://schemas.microsoft.com/office/drawing/2014/main" id="{3D608A3C-7707-3847-9464-2EA6B264E38F}"/>
              </a:ext>
            </a:extLst>
          </p:cNvPr>
          <p:cNvSpPr/>
          <p:nvPr/>
        </p:nvSpPr>
        <p:spPr>
          <a:xfrm>
            <a:off x="7833701" y="2384039"/>
            <a:ext cx="297513" cy="334915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grpSp>
        <p:nvGrpSpPr>
          <p:cNvPr id="28" name="Google Shape;8480;p55">
            <a:extLst>
              <a:ext uri="{FF2B5EF4-FFF2-40B4-BE49-F238E27FC236}">
                <a16:creationId xmlns:a16="http://schemas.microsoft.com/office/drawing/2014/main" id="{EA65A5B6-58E4-4F95-B57D-883331A0B2C6}"/>
              </a:ext>
            </a:extLst>
          </p:cNvPr>
          <p:cNvGrpSpPr/>
          <p:nvPr/>
        </p:nvGrpSpPr>
        <p:grpSpPr>
          <a:xfrm>
            <a:off x="6255642" y="1526148"/>
            <a:ext cx="332559" cy="308991"/>
            <a:chOff x="6524150" y="1938725"/>
            <a:chExt cx="297725" cy="276625"/>
          </a:xfrm>
          <a:solidFill>
            <a:srgbClr val="D5340B"/>
          </a:solidFill>
        </p:grpSpPr>
        <p:sp>
          <p:nvSpPr>
            <p:cNvPr id="29" name="Google Shape;8481;p55">
              <a:extLst>
                <a:ext uri="{FF2B5EF4-FFF2-40B4-BE49-F238E27FC236}">
                  <a16:creationId xmlns:a16="http://schemas.microsoft.com/office/drawing/2014/main" id="{FB3B672B-FF86-43F6-AD0D-85A9F10D3B70}"/>
                </a:ext>
              </a:extLst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8482;p55">
              <a:extLst>
                <a:ext uri="{FF2B5EF4-FFF2-40B4-BE49-F238E27FC236}">
                  <a16:creationId xmlns:a16="http://schemas.microsoft.com/office/drawing/2014/main" id="{352A334B-35E0-4D3C-BF3E-8383D20C17F8}"/>
                </a:ext>
              </a:extLst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8483;p55">
              <a:extLst>
                <a:ext uri="{FF2B5EF4-FFF2-40B4-BE49-F238E27FC236}">
                  <a16:creationId xmlns:a16="http://schemas.microsoft.com/office/drawing/2014/main" id="{13591743-8A3A-4C2D-9643-BD8C8BD7B906}"/>
                </a:ext>
              </a:extLst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8484;p55">
              <a:extLst>
                <a:ext uri="{FF2B5EF4-FFF2-40B4-BE49-F238E27FC236}">
                  <a16:creationId xmlns:a16="http://schemas.microsoft.com/office/drawing/2014/main" id="{CABE93F7-7B43-4581-ABA5-09D06AC90682}"/>
                </a:ext>
              </a:extLst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0" name="Tekstvak 39">
            <a:extLst>
              <a:ext uri="{FF2B5EF4-FFF2-40B4-BE49-F238E27FC236}">
                <a16:creationId xmlns:a16="http://schemas.microsoft.com/office/drawing/2014/main" id="{0D3A28B2-1EEA-41DD-A0CF-0B2DE25A79A0}"/>
              </a:ext>
            </a:extLst>
          </p:cNvPr>
          <p:cNvSpPr txBox="1"/>
          <p:nvPr/>
        </p:nvSpPr>
        <p:spPr>
          <a:xfrm>
            <a:off x="5768878" y="1867172"/>
            <a:ext cx="15274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fr-FR" sz="1050" dirty="0" err="1">
                <a:solidFill>
                  <a:srgbClr val="D5340B"/>
                </a:solidFill>
                <a:latin typeface="Assistant ExtraLight" pitchFamily="2" charset="-79"/>
                <a:cs typeface="Assistant ExtraLight" pitchFamily="2" charset="-79"/>
              </a:rPr>
              <a:t>Samenwerking</a:t>
            </a:r>
            <a:r>
              <a:rPr lang="fr-FR" sz="1050" dirty="0">
                <a:solidFill>
                  <a:srgbClr val="D5340B"/>
                </a:solidFill>
                <a:latin typeface="Assistant ExtraLight" pitchFamily="2" charset="-79"/>
                <a:cs typeface="Assistant ExtraLight" pitchFamily="2" charset="-79"/>
              </a:rPr>
              <a:t> </a:t>
            </a:r>
            <a:r>
              <a:rPr lang="fr-FR" sz="1050" dirty="0" err="1">
                <a:solidFill>
                  <a:srgbClr val="D5340B"/>
                </a:solidFill>
                <a:latin typeface="Assistant ExtraLight" pitchFamily="2" charset="-79"/>
                <a:cs typeface="Assistant ExtraLight" pitchFamily="2" charset="-79"/>
              </a:rPr>
              <a:t>tussen</a:t>
            </a:r>
            <a:endParaRPr lang="fr-FR" sz="1050" dirty="0">
              <a:solidFill>
                <a:srgbClr val="D5340B"/>
              </a:solidFill>
              <a:latin typeface="Assistant ExtraLight" pitchFamily="2" charset="-79"/>
              <a:cs typeface="Assistant ExtraLight" pitchFamily="2" charset="-79"/>
            </a:endParaRPr>
          </a:p>
          <a:p>
            <a:pPr marL="0" indent="0"/>
            <a:r>
              <a:rPr lang="fr-FR" sz="1050" dirty="0">
                <a:solidFill>
                  <a:srgbClr val="D5340B"/>
                </a:solidFill>
                <a:latin typeface="Assistant ExtraLight" pitchFamily="2" charset="-79"/>
                <a:cs typeface="Assistant ExtraLight" pitchFamily="2" charset="-79"/>
              </a:rPr>
              <a:t>9 </a:t>
            </a:r>
            <a:r>
              <a:rPr lang="fr-FR" sz="1050" dirty="0" err="1">
                <a:solidFill>
                  <a:srgbClr val="D5340B"/>
                </a:solidFill>
                <a:latin typeface="Assistant ExtraLight" pitchFamily="2" charset="-79"/>
                <a:cs typeface="Assistant ExtraLight" pitchFamily="2" charset="-79"/>
              </a:rPr>
              <a:t>topsportclubs</a:t>
            </a:r>
            <a:r>
              <a:rPr lang="fr-FR" sz="1050" dirty="0">
                <a:solidFill>
                  <a:srgbClr val="D5340B"/>
                </a:solidFill>
                <a:latin typeface="Assistant ExtraLight" pitchFamily="2" charset="-79"/>
                <a:cs typeface="Assistant ExtraLight" pitchFamily="2" charset="-79"/>
              </a:rPr>
              <a:t> in Kortrijk</a:t>
            </a:r>
          </a:p>
          <a:p>
            <a:pPr marL="0" indent="0"/>
            <a:endParaRPr lang="fr-FR" sz="1050" dirty="0">
              <a:solidFill>
                <a:srgbClr val="D5340B"/>
              </a:solidFill>
              <a:latin typeface="Assistant ExtraLight" pitchFamily="2" charset="-79"/>
              <a:cs typeface="Assistant ExtraLight" pitchFamily="2" charset="-79"/>
            </a:endParaRPr>
          </a:p>
        </p:txBody>
      </p:sp>
      <p:pic>
        <p:nvPicPr>
          <p:cNvPr id="1026" name="Picture 2" descr="Kan een afbeelding zijn van de tekst 'UNITED SPURS OPURE u KORTRIJK S'">
            <a:extLst>
              <a:ext uri="{FF2B5EF4-FFF2-40B4-BE49-F238E27FC236}">
                <a16:creationId xmlns:a16="http://schemas.microsoft.com/office/drawing/2014/main" id="{0EBBC14D-EC0E-44A4-B90E-55F850B2F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42" y="2266239"/>
            <a:ext cx="743260" cy="7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6"/>
          <p:cNvSpPr txBox="1">
            <a:spLocks noGrp="1"/>
          </p:cNvSpPr>
          <p:nvPr>
            <p:ph type="ctrTitle"/>
          </p:nvPr>
        </p:nvSpPr>
        <p:spPr>
          <a:xfrm>
            <a:off x="3080975" y="405337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IT TAKES A TEAM TO MAKE A DREAM!</a:t>
            </a:r>
            <a:endParaRPr dirty="0"/>
          </a:p>
        </p:txBody>
      </p:sp>
      <p:sp>
        <p:nvSpPr>
          <p:cNvPr id="393" name="Google Shape;393;p36"/>
          <p:cNvSpPr/>
          <p:nvPr/>
        </p:nvSpPr>
        <p:spPr>
          <a:xfrm>
            <a:off x="3292474" y="1653959"/>
            <a:ext cx="2899255" cy="2385187"/>
          </a:xfrm>
          <a:custGeom>
            <a:avLst/>
            <a:gdLst/>
            <a:ahLst/>
            <a:cxnLst/>
            <a:rect l="l" t="t" r="r" b="b"/>
            <a:pathLst>
              <a:path w="57767" h="50027" extrusionOk="0">
                <a:moveTo>
                  <a:pt x="14439" y="0"/>
                </a:moveTo>
                <a:lnTo>
                  <a:pt x="0" y="25013"/>
                </a:lnTo>
                <a:lnTo>
                  <a:pt x="14439" y="50027"/>
                </a:lnTo>
                <a:lnTo>
                  <a:pt x="43328" y="50027"/>
                </a:lnTo>
                <a:lnTo>
                  <a:pt x="57767" y="25013"/>
                </a:lnTo>
                <a:lnTo>
                  <a:pt x="433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4" name="Google Shape;394;p36"/>
          <p:cNvSpPr txBox="1"/>
          <p:nvPr/>
        </p:nvSpPr>
        <p:spPr>
          <a:xfrm>
            <a:off x="1358414" y="2668165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VENUS</a:t>
            </a:r>
            <a:endParaRPr sz="11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5" name="Google Shape;395;p36"/>
          <p:cNvSpPr/>
          <p:nvPr/>
        </p:nvSpPr>
        <p:spPr>
          <a:xfrm>
            <a:off x="926203" y="905667"/>
            <a:ext cx="2899255" cy="2499659"/>
          </a:xfrm>
          <a:custGeom>
            <a:avLst/>
            <a:gdLst/>
            <a:ahLst/>
            <a:cxnLst/>
            <a:rect l="l" t="t" r="r" b="b"/>
            <a:pathLst>
              <a:path w="57780" h="50027" extrusionOk="0">
                <a:moveTo>
                  <a:pt x="14452" y="0"/>
                </a:moveTo>
                <a:lnTo>
                  <a:pt x="0" y="25013"/>
                </a:lnTo>
                <a:lnTo>
                  <a:pt x="14452" y="50027"/>
                </a:lnTo>
                <a:lnTo>
                  <a:pt x="43328" y="50027"/>
                </a:lnTo>
                <a:lnTo>
                  <a:pt x="57780" y="25013"/>
                </a:lnTo>
                <a:lnTo>
                  <a:pt x="43328" y="0"/>
                </a:ln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6" name="Google Shape;396;p36"/>
          <p:cNvSpPr txBox="1"/>
          <p:nvPr/>
        </p:nvSpPr>
        <p:spPr>
          <a:xfrm>
            <a:off x="1212014" y="2928813"/>
            <a:ext cx="13947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90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Venus is the second planet from the Sun</a:t>
            </a:r>
            <a:endParaRPr sz="90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397" name="Google Shape;397;p36"/>
          <p:cNvSpPr txBox="1"/>
          <p:nvPr/>
        </p:nvSpPr>
        <p:spPr>
          <a:xfrm>
            <a:off x="1824879" y="1047441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MISSIE</a:t>
            </a: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1404261" y="1348910"/>
            <a:ext cx="1851395" cy="176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>
              <a:buClr>
                <a:srgbClr val="D5340B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Zwemmers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inspireren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om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zichzelf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uit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te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dagen</a:t>
            </a:r>
            <a:endParaRPr lang="en" sz="11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>
              <a:buClr>
                <a:srgbClr val="D5340B"/>
              </a:buClr>
            </a:pPr>
            <a:endParaRPr lang="en" sz="2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D5340B"/>
              </a:buClr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Hard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werken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om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hoogst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haalbare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niveau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te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bereiken</a:t>
            </a:r>
            <a:endParaRPr lang="en" sz="11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>
              <a:buClr>
                <a:srgbClr val="D5340B"/>
              </a:buClr>
            </a:pPr>
            <a:endParaRPr lang="en" sz="2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D5340B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Doorgeven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van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passie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&amp; expertise</a:t>
            </a:r>
          </a:p>
          <a:p>
            <a:pPr>
              <a:buClr>
                <a:srgbClr val="D5340B"/>
              </a:buClr>
            </a:pPr>
            <a:endParaRPr lang="en" sz="2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D5340B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Thuisgevoel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creëren</a:t>
            </a:r>
            <a:endParaRPr sz="11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6181857" y="2520629"/>
            <a:ext cx="1865032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DOELSTELLINGEN</a:t>
            </a: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0" name="Google Shape;400;p36"/>
          <p:cNvSpPr/>
          <p:nvPr/>
        </p:nvSpPr>
        <p:spPr>
          <a:xfrm>
            <a:off x="5656050" y="2365165"/>
            <a:ext cx="2899255" cy="2385167"/>
          </a:xfrm>
          <a:custGeom>
            <a:avLst/>
            <a:gdLst/>
            <a:ahLst/>
            <a:cxnLst/>
            <a:rect l="l" t="t" r="r" b="b"/>
            <a:pathLst>
              <a:path w="57768" h="50027" extrusionOk="0">
                <a:moveTo>
                  <a:pt x="14439" y="0"/>
                </a:moveTo>
                <a:lnTo>
                  <a:pt x="1" y="25013"/>
                </a:lnTo>
                <a:lnTo>
                  <a:pt x="14439" y="50027"/>
                </a:lnTo>
                <a:lnTo>
                  <a:pt x="43329" y="50027"/>
                </a:lnTo>
                <a:lnTo>
                  <a:pt x="57767" y="25013"/>
                </a:lnTo>
                <a:lnTo>
                  <a:pt x="43329" y="0"/>
                </a:ln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1" name="Google Shape;401;p36"/>
          <p:cNvSpPr txBox="1"/>
          <p:nvPr/>
        </p:nvSpPr>
        <p:spPr>
          <a:xfrm>
            <a:off x="6062978" y="3030956"/>
            <a:ext cx="2154823" cy="115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>
              <a:buClr>
                <a:srgbClr val="D5340B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Kwalitatieve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coaching, training &amp;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competitie</a:t>
            </a:r>
            <a:endParaRPr lang="en" sz="11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>
              <a:buClr>
                <a:srgbClr val="D5340B"/>
              </a:buClr>
            </a:pPr>
            <a:endParaRPr lang="en" sz="2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D5340B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Competitiezwemmers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begeleiden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in het str</a:t>
            </a:r>
            <a:r>
              <a:rPr lang="nl-BE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e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ven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naar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hun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grootste</a:t>
            </a:r>
            <a:r>
              <a:rPr lang="en" sz="1100" dirty="0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tx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potentieel</a:t>
            </a:r>
            <a:endParaRPr lang="en" sz="11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algn="ctr"/>
            <a:endParaRPr sz="900" dirty="0">
              <a:solidFill>
                <a:schemeClr val="tx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4196179" y="1790397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VISIE</a:t>
            </a:r>
            <a:endParaRPr sz="11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3" name="Google Shape;403;p36"/>
          <p:cNvSpPr txBox="1"/>
          <p:nvPr/>
        </p:nvSpPr>
        <p:spPr>
          <a:xfrm>
            <a:off x="3801202" y="2180345"/>
            <a:ext cx="2014271" cy="201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Van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jongs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af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aan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zwembegeleiding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geven</a:t>
            </a:r>
            <a:endParaRPr lang="en" sz="11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>
              <a:buClr>
                <a:srgbClr val="FFFFFF"/>
              </a:buClr>
            </a:pPr>
            <a:endParaRPr lang="en" sz="2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O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p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een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leuke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en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uitdagende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manier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trainen</a:t>
            </a:r>
            <a:endParaRPr lang="en" sz="11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>
              <a:buClr>
                <a:srgbClr val="FFFFFF"/>
              </a:buClr>
            </a:pPr>
            <a:endParaRPr lang="en" sz="2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Competitiebegeleiding</a:t>
            </a:r>
            <a:endParaRPr lang="en" sz="11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>
              <a:buClr>
                <a:srgbClr val="FFFFFF"/>
              </a:buClr>
            </a:pPr>
            <a:endParaRPr lang="en" sz="2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  <a:p>
            <a:pPr marL="171442" indent="-171442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Iedereen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laten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genieten</a:t>
            </a:r>
            <a:r>
              <a:rPr lang="en" sz="11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van de </a:t>
            </a:r>
            <a:r>
              <a:rPr lang="en" sz="11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zwemsport</a:t>
            </a:r>
            <a:endParaRPr sz="11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  <p:sp>
        <p:nvSpPr>
          <p:cNvPr id="404" name="Google Shape;404;p36"/>
          <p:cNvSpPr txBox="1"/>
          <p:nvPr/>
        </p:nvSpPr>
        <p:spPr>
          <a:xfrm>
            <a:off x="6554727" y="2005765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MERCURY</a:t>
            </a:r>
            <a:endParaRPr sz="1100" b="1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05" name="Google Shape;405;p36"/>
          <p:cNvSpPr txBox="1"/>
          <p:nvPr/>
        </p:nvSpPr>
        <p:spPr>
          <a:xfrm>
            <a:off x="8364223" y="-513775"/>
            <a:ext cx="13947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9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Mercury is </a:t>
            </a:r>
            <a:r>
              <a:rPr lang="en" sz="900" dirty="0" err="1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theto</a:t>
            </a:r>
            <a:r>
              <a:rPr lang="en" sz="900" dirty="0">
                <a:solidFill>
                  <a:schemeClr val="lt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rPr>
              <a:t> the Sun</a:t>
            </a:r>
            <a:endParaRPr sz="900" dirty="0">
              <a:solidFill>
                <a:schemeClr val="lt1"/>
              </a:solidFill>
              <a:latin typeface="Assistant ExtraLight"/>
              <a:ea typeface="Assistant ExtraLight"/>
              <a:cs typeface="Assistant ExtraLight"/>
              <a:sym typeface="Assistant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>
            <a:spLocks noGrp="1"/>
          </p:cNvSpPr>
          <p:nvPr>
            <p:ph type="ctrTitle"/>
          </p:nvPr>
        </p:nvSpPr>
        <p:spPr>
          <a:xfrm>
            <a:off x="3081000" y="-5646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SPONSORING KZK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463" name="Google Shape;463;p40"/>
          <p:cNvSpPr txBox="1">
            <a:spLocks noGrp="1"/>
          </p:cNvSpPr>
          <p:nvPr>
            <p:ph type="body" idx="1"/>
          </p:nvPr>
        </p:nvSpPr>
        <p:spPr>
          <a:xfrm>
            <a:off x="1286803" y="-939709"/>
            <a:ext cx="592101" cy="432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464" name="Google Shape;464;p40"/>
          <p:cNvSpPr txBox="1">
            <a:spLocks noGrp="1"/>
          </p:cNvSpPr>
          <p:nvPr>
            <p:ph type="body" idx="1"/>
          </p:nvPr>
        </p:nvSpPr>
        <p:spPr>
          <a:xfrm>
            <a:off x="272195" y="-979617"/>
            <a:ext cx="830096" cy="255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41289" indent="-171442">
              <a:spcBef>
                <a:spcPts val="300"/>
              </a:spcBef>
              <a:buClr>
                <a:schemeClr val="dk1"/>
              </a:buClr>
              <a:buSzPts val="700"/>
              <a:buFont typeface="Nunito Light"/>
              <a:buChar char="⬣"/>
            </a:pPr>
            <a:endParaRPr dirty="0">
              <a:solidFill>
                <a:schemeClr val="dk1"/>
              </a:solidFill>
            </a:endParaRPr>
          </a:p>
        </p:txBody>
      </p:sp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5F2FEB4A-7549-F841-B501-43C2691C3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0436"/>
              </p:ext>
            </p:extLst>
          </p:nvPr>
        </p:nvGraphicFramePr>
        <p:xfrm>
          <a:off x="1405463" y="288090"/>
          <a:ext cx="5963699" cy="4772086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2323527">
                  <a:extLst>
                    <a:ext uri="{9D8B030D-6E8A-4147-A177-3AD203B41FA5}">
                      <a16:colId xmlns:a16="http://schemas.microsoft.com/office/drawing/2014/main" val="1075474482"/>
                    </a:ext>
                  </a:extLst>
                </a:gridCol>
                <a:gridCol w="1212622">
                  <a:extLst>
                    <a:ext uri="{9D8B030D-6E8A-4147-A177-3AD203B41FA5}">
                      <a16:colId xmlns:a16="http://schemas.microsoft.com/office/drawing/2014/main" val="1452307032"/>
                    </a:ext>
                  </a:extLst>
                </a:gridCol>
                <a:gridCol w="1213775">
                  <a:extLst>
                    <a:ext uri="{9D8B030D-6E8A-4147-A177-3AD203B41FA5}">
                      <a16:colId xmlns:a16="http://schemas.microsoft.com/office/drawing/2014/main" val="2638087809"/>
                    </a:ext>
                  </a:extLst>
                </a:gridCol>
                <a:gridCol w="1213775">
                  <a:extLst>
                    <a:ext uri="{9D8B030D-6E8A-4147-A177-3AD203B41FA5}">
                      <a16:colId xmlns:a16="http://schemas.microsoft.com/office/drawing/2014/main" val="167864862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nl-BE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OLYMPISCH KAMPIOEN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EUROPEES KAMPIOEN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BELGISCH KAMPIOEN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188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de kledij van de zwemmers/supporters/crew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Borst T-shirt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/</a:t>
                      </a:r>
                    </a:p>
                    <a:p>
                      <a:pPr algn="ctr"/>
                      <a:endParaRPr lang="nl-BE" sz="1100" dirty="0"/>
                    </a:p>
                    <a:p>
                      <a:pPr algn="ctr"/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/</a:t>
                      </a:r>
                    </a:p>
                    <a:p>
                      <a:pPr algn="ctr"/>
                      <a:endParaRPr lang="nl-BE" sz="1100" dirty="0"/>
                    </a:p>
                    <a:p>
                      <a:pPr algn="ctr"/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6931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website </a:t>
                      </a:r>
                    </a:p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(Homepagina + Sponsorpagina)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Home +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Home + Sponsor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/>
                        <a:t>Sponsor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95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affiches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4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flyers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/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9759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programmaboekje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69370"/>
                  </a:ext>
                </a:extLst>
              </a:tr>
              <a:tr h="316717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Banner op events en wedstrijden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21666"/>
                  </a:ext>
                </a:extLst>
              </a:tr>
              <a:tr h="350729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backdrop medaille-uitreiking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/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5806"/>
                  </a:ext>
                </a:extLst>
              </a:tr>
              <a:tr h="338203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alle briefwisseling &amp; communicatie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/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/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8777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Logo op polsbandjes wedstrijden </a:t>
                      </a:r>
                    </a:p>
                    <a:p>
                      <a:endParaRPr lang="nl-BE" sz="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X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/</a:t>
                      </a:r>
                      <a:endParaRPr lang="nl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100" dirty="0"/>
                        <a:t>/</a:t>
                      </a:r>
                      <a:endParaRPr lang="nl-B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60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BE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Engagement olympiade (4 jaar)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1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sz="1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€2.000/jaar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€1.500/jaar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€1.000/jaar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904674"/>
                  </a:ext>
                </a:extLst>
              </a:tr>
            </a:tbl>
          </a:graphicData>
        </a:graphic>
      </p:graphicFrame>
      <p:grpSp>
        <p:nvGrpSpPr>
          <p:cNvPr id="75" name="Google Shape;4287;p45">
            <a:extLst>
              <a:ext uri="{FF2B5EF4-FFF2-40B4-BE49-F238E27FC236}">
                <a16:creationId xmlns:a16="http://schemas.microsoft.com/office/drawing/2014/main" id="{6EADEC68-453E-B74E-A53B-4FC57A7231C4}"/>
              </a:ext>
            </a:extLst>
          </p:cNvPr>
          <p:cNvGrpSpPr/>
          <p:nvPr/>
        </p:nvGrpSpPr>
        <p:grpSpPr>
          <a:xfrm>
            <a:off x="7137842" y="5924263"/>
            <a:ext cx="231320" cy="231320"/>
            <a:chOff x="2081650" y="4993750"/>
            <a:chExt cx="483125" cy="483125"/>
          </a:xfrm>
          <a:solidFill>
            <a:srgbClr val="D5340B"/>
          </a:solidFill>
        </p:grpSpPr>
        <p:sp>
          <p:nvSpPr>
            <p:cNvPr id="76" name="Google Shape;4288;p45">
              <a:extLst>
                <a:ext uri="{FF2B5EF4-FFF2-40B4-BE49-F238E27FC236}">
                  <a16:creationId xmlns:a16="http://schemas.microsoft.com/office/drawing/2014/main" id="{B5E6C615-84D7-5241-90B9-3C1BD542DDFC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" name="Google Shape;4289;p45">
              <a:extLst>
                <a:ext uri="{FF2B5EF4-FFF2-40B4-BE49-F238E27FC236}">
                  <a16:creationId xmlns:a16="http://schemas.microsoft.com/office/drawing/2014/main" id="{9FEAE8BA-8549-0642-A62C-F3DF1D2F42FE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2D38D93-67E7-DD47-921C-E733EDF42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1000" y="9797"/>
            <a:ext cx="2982000" cy="689100"/>
          </a:xfrm>
        </p:spPr>
        <p:txBody>
          <a:bodyPr/>
          <a:lstStyle/>
          <a:p>
            <a:r>
              <a:rPr lang="nl-BE" dirty="0"/>
              <a:t>SPONSORING KZK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528FECB-E9C9-D64A-BEB7-1347EEFFF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98638"/>
              </p:ext>
            </p:extLst>
          </p:nvPr>
        </p:nvGraphicFramePr>
        <p:xfrm>
          <a:off x="3169462" y="641995"/>
          <a:ext cx="2441347" cy="41148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1347">
                  <a:extLst>
                    <a:ext uri="{9D8B030D-6E8A-4147-A177-3AD203B41FA5}">
                      <a16:colId xmlns:a16="http://schemas.microsoft.com/office/drawing/2014/main" val="10206808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nl-BE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OLYMPISCH </a:t>
                      </a:r>
                    </a:p>
                    <a:p>
                      <a:pPr algn="ctr"/>
                      <a:r>
                        <a:rPr lang="nl-BE" sz="15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KAMPIOEN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888234"/>
                  </a:ext>
                </a:extLst>
              </a:tr>
              <a:tr h="3566237">
                <a:tc>
                  <a:txBody>
                    <a:bodyPr/>
                    <a:lstStyle/>
                    <a:p>
                      <a:pPr algn="ctr"/>
                      <a:endParaRPr lang="nl-BE" sz="15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866712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ED31A427-3C17-CB4A-85E7-046A668C3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71" y="1362649"/>
            <a:ext cx="1476001" cy="1476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68F316F9-7408-344F-BC38-6E4EF2FF0D53}"/>
                  </a:ext>
                </a:extLst>
              </p14:cNvPr>
              <p14:cNvContentPartPr/>
              <p14:nvPr/>
            </p14:nvContentPartPr>
            <p14:xfrm>
              <a:off x="3486787" y="1473805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68F316F9-7408-344F-BC38-6E4EF2FF0D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2787" y="13661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t 9">
                <a:extLst>
                  <a:ext uri="{FF2B5EF4-FFF2-40B4-BE49-F238E27FC236}">
                    <a16:creationId xmlns:a16="http://schemas.microsoft.com/office/drawing/2014/main" id="{CCFBCAC9-CDF2-B843-AFFC-CAE64110A002}"/>
                  </a:ext>
                </a:extLst>
              </p14:cNvPr>
              <p14:cNvContentPartPr/>
              <p14:nvPr/>
            </p14:nvContentPartPr>
            <p14:xfrm>
              <a:off x="3486787" y="1473805"/>
              <a:ext cx="360" cy="360"/>
            </p14:xfrm>
          </p:contentPart>
        </mc:Choice>
        <mc:Fallback xmlns="">
          <p:pic>
            <p:nvPicPr>
              <p:cNvPr id="10" name="Inkt 9">
                <a:extLst>
                  <a:ext uri="{FF2B5EF4-FFF2-40B4-BE49-F238E27FC236}">
                    <a16:creationId xmlns:a16="http://schemas.microsoft.com/office/drawing/2014/main" id="{CCFBCAC9-CDF2-B843-AFFC-CAE64110A0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2787" y="13661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t 10">
                <a:extLst>
                  <a:ext uri="{FF2B5EF4-FFF2-40B4-BE49-F238E27FC236}">
                    <a16:creationId xmlns:a16="http://schemas.microsoft.com/office/drawing/2014/main" id="{FC01FCA7-D4D3-814E-9E46-98F3CC4F43E1}"/>
                  </a:ext>
                </a:extLst>
              </p14:cNvPr>
              <p14:cNvContentPartPr/>
              <p14:nvPr/>
            </p14:nvContentPartPr>
            <p14:xfrm>
              <a:off x="3486787" y="1473805"/>
              <a:ext cx="360" cy="360"/>
            </p14:xfrm>
          </p:contentPart>
        </mc:Choice>
        <mc:Fallback xmlns="">
          <p:pic>
            <p:nvPicPr>
              <p:cNvPr id="11" name="Inkt 10">
                <a:extLst>
                  <a:ext uri="{FF2B5EF4-FFF2-40B4-BE49-F238E27FC236}">
                    <a16:creationId xmlns:a16="http://schemas.microsoft.com/office/drawing/2014/main" id="{FC01FCA7-D4D3-814E-9E46-98F3CC4F43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2787" y="13661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t 11">
                <a:extLst>
                  <a:ext uri="{FF2B5EF4-FFF2-40B4-BE49-F238E27FC236}">
                    <a16:creationId xmlns:a16="http://schemas.microsoft.com/office/drawing/2014/main" id="{6C99EC62-B882-3B48-B06C-A179E862EF04}"/>
                  </a:ext>
                </a:extLst>
              </p14:cNvPr>
              <p14:cNvContentPartPr/>
              <p14:nvPr/>
            </p14:nvContentPartPr>
            <p14:xfrm>
              <a:off x="3486787" y="1473805"/>
              <a:ext cx="360" cy="360"/>
            </p14:xfrm>
          </p:contentPart>
        </mc:Choice>
        <mc:Fallback xmlns="">
          <p:pic>
            <p:nvPicPr>
              <p:cNvPr id="12" name="Inkt 11">
                <a:extLst>
                  <a:ext uri="{FF2B5EF4-FFF2-40B4-BE49-F238E27FC236}">
                    <a16:creationId xmlns:a16="http://schemas.microsoft.com/office/drawing/2014/main" id="{6C99EC62-B882-3B48-B06C-A179E862EF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2787" y="13661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t 12">
                <a:extLst>
                  <a:ext uri="{FF2B5EF4-FFF2-40B4-BE49-F238E27FC236}">
                    <a16:creationId xmlns:a16="http://schemas.microsoft.com/office/drawing/2014/main" id="{06A89A44-A6FC-F043-A017-0B28CF0E3821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3" name="Inkt 12">
                <a:extLst>
                  <a:ext uri="{FF2B5EF4-FFF2-40B4-BE49-F238E27FC236}">
                    <a16:creationId xmlns:a16="http://schemas.microsoft.com/office/drawing/2014/main" id="{06A89A44-A6FC-F043-A017-0B28CF0E38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ADFF762D-9EE1-294A-9842-7745CC77DBD6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ADFF762D-9EE1-294A-9842-7745CC77DB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D1AA3A61-D6AF-C344-8E58-245F65CB9AEF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D1AA3A61-D6AF-C344-8E58-245F65CB9A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FDC20CD2-4C7E-DB45-BBD8-4FF91D7F960F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FDC20CD2-4C7E-DB45-BBD8-4FF91D7F96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t 16">
                <a:extLst>
                  <a:ext uri="{FF2B5EF4-FFF2-40B4-BE49-F238E27FC236}">
                    <a16:creationId xmlns:a16="http://schemas.microsoft.com/office/drawing/2014/main" id="{7D920A2E-934E-484D-BD57-7D4B14F8A2DE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7" name="Inkt 16">
                <a:extLst>
                  <a:ext uri="{FF2B5EF4-FFF2-40B4-BE49-F238E27FC236}">
                    <a16:creationId xmlns:a16="http://schemas.microsoft.com/office/drawing/2014/main" id="{7D920A2E-934E-484D-BD57-7D4B14F8A2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t 17">
                <a:extLst>
                  <a:ext uri="{FF2B5EF4-FFF2-40B4-BE49-F238E27FC236}">
                    <a16:creationId xmlns:a16="http://schemas.microsoft.com/office/drawing/2014/main" id="{296868C7-09FF-EB47-A033-5989C99F61F8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8" name="Inkt 17">
                <a:extLst>
                  <a:ext uri="{FF2B5EF4-FFF2-40B4-BE49-F238E27FC236}">
                    <a16:creationId xmlns:a16="http://schemas.microsoft.com/office/drawing/2014/main" id="{296868C7-09FF-EB47-A033-5989C99F61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282985C-3D9E-E645-B613-FAA4E634254F}"/>
                  </a:ext>
                </a:extLst>
              </p14:cNvPr>
              <p14:cNvContentPartPr/>
              <p14:nvPr/>
            </p14:nvContentPartPr>
            <p14:xfrm>
              <a:off x="3572015" y="1479913"/>
              <a:ext cx="36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B282985C-3D9E-E645-B613-FAA4E63425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015" y="13722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C0BA5F2A-463D-BA4D-876E-A3AAAB938425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C0BA5F2A-463D-BA4D-876E-A3AAAB9384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69465629-A0EA-4848-8E1E-ED7BF211EB88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69465629-A0EA-4848-8E1E-ED7BF211EB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35A87EEB-7E4E-F041-9EE9-7905BB9673E9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35A87EEB-7E4E-F041-9EE9-7905BB9673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F43CA4C1-85F1-FD48-9D7E-40C6F12AD87D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F43CA4C1-85F1-FD48-9D7E-40C6F12AD8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DF582C12-23AE-C949-9A36-EC4F6412DD2E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DF582C12-23AE-C949-9A36-EC4F6412DD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045ACD9D-DECF-3C4A-83FE-86EA83778B71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045ACD9D-DECF-3C4A-83FE-86EA83778B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D6C18D3A-C089-BA47-B669-D8800199B547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D6C18D3A-C089-BA47-B669-D8800199B5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DBC08985-BDA6-9047-B36E-E480E86EEC08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DBC08985-BDA6-9047-B36E-E480E86EEC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t 27">
                <a:extLst>
                  <a:ext uri="{FF2B5EF4-FFF2-40B4-BE49-F238E27FC236}">
                    <a16:creationId xmlns:a16="http://schemas.microsoft.com/office/drawing/2014/main" id="{3469E677-6CDA-D840-80CB-AA7319A11874}"/>
                  </a:ext>
                </a:extLst>
              </p14:cNvPr>
              <p14:cNvContentPartPr/>
              <p14:nvPr/>
            </p14:nvContentPartPr>
            <p14:xfrm>
              <a:off x="3446375" y="1465153"/>
              <a:ext cx="360" cy="360"/>
            </p14:xfrm>
          </p:contentPart>
        </mc:Choice>
        <mc:Fallback xmlns="">
          <p:pic>
            <p:nvPicPr>
              <p:cNvPr id="28" name="Inkt 27">
                <a:extLst>
                  <a:ext uri="{FF2B5EF4-FFF2-40B4-BE49-F238E27FC236}">
                    <a16:creationId xmlns:a16="http://schemas.microsoft.com/office/drawing/2014/main" id="{3469E677-6CDA-D840-80CB-AA7319A118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2735" y="1357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t 28">
                <a:extLst>
                  <a:ext uri="{FF2B5EF4-FFF2-40B4-BE49-F238E27FC236}">
                    <a16:creationId xmlns:a16="http://schemas.microsoft.com/office/drawing/2014/main" id="{B44D4695-FD9F-B84C-8E1E-DD8640F1E841}"/>
                  </a:ext>
                </a:extLst>
              </p14:cNvPr>
              <p14:cNvContentPartPr/>
              <p14:nvPr/>
            </p14:nvContentPartPr>
            <p14:xfrm>
              <a:off x="3539615" y="1486753"/>
              <a:ext cx="360" cy="360"/>
            </p14:xfrm>
          </p:contentPart>
        </mc:Choice>
        <mc:Fallback xmlns="">
          <p:pic>
            <p:nvPicPr>
              <p:cNvPr id="29" name="Inkt 28">
                <a:extLst>
                  <a:ext uri="{FF2B5EF4-FFF2-40B4-BE49-F238E27FC236}">
                    <a16:creationId xmlns:a16="http://schemas.microsoft.com/office/drawing/2014/main" id="{B44D4695-FD9F-B84C-8E1E-DD8640F1E8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5975" y="13791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t 29">
                <a:extLst>
                  <a:ext uri="{FF2B5EF4-FFF2-40B4-BE49-F238E27FC236}">
                    <a16:creationId xmlns:a16="http://schemas.microsoft.com/office/drawing/2014/main" id="{651ADFA8-86F6-3645-8DDF-817EE1F20F2C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0" name="Inkt 29">
                <a:extLst>
                  <a:ext uri="{FF2B5EF4-FFF2-40B4-BE49-F238E27FC236}">
                    <a16:creationId xmlns:a16="http://schemas.microsoft.com/office/drawing/2014/main" id="{651ADFA8-86F6-3645-8DDF-817EE1F20F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t 30">
                <a:extLst>
                  <a:ext uri="{FF2B5EF4-FFF2-40B4-BE49-F238E27FC236}">
                    <a16:creationId xmlns:a16="http://schemas.microsoft.com/office/drawing/2014/main" id="{61EB4543-0ACF-CC47-A3DC-322992531663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1" name="Inkt 30">
                <a:extLst>
                  <a:ext uri="{FF2B5EF4-FFF2-40B4-BE49-F238E27FC236}">
                    <a16:creationId xmlns:a16="http://schemas.microsoft.com/office/drawing/2014/main" id="{61EB4543-0ACF-CC47-A3DC-3229925316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t 31">
                <a:extLst>
                  <a:ext uri="{FF2B5EF4-FFF2-40B4-BE49-F238E27FC236}">
                    <a16:creationId xmlns:a16="http://schemas.microsoft.com/office/drawing/2014/main" id="{38164BE0-6054-D647-9E08-91F0C785BE43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2" name="Inkt 31">
                <a:extLst>
                  <a:ext uri="{FF2B5EF4-FFF2-40B4-BE49-F238E27FC236}">
                    <a16:creationId xmlns:a16="http://schemas.microsoft.com/office/drawing/2014/main" id="{38164BE0-6054-D647-9E08-91F0C785BE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E083D931-9574-0B46-BFA4-C174D4354A67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E083D931-9574-0B46-BFA4-C174D4354A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B114AF22-2017-0444-87CE-6F18AD795BE2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B114AF22-2017-0444-87CE-6F18AD795B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7E9A0E76-0459-6241-AD13-D8BA421DD1C6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7E9A0E76-0459-6241-AD13-D8BA421DD1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t 35">
                <a:extLst>
                  <a:ext uri="{FF2B5EF4-FFF2-40B4-BE49-F238E27FC236}">
                    <a16:creationId xmlns:a16="http://schemas.microsoft.com/office/drawing/2014/main" id="{19978ED3-2C68-4940-872C-2113D0D45C70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6" name="Inkt 35">
                <a:extLst>
                  <a:ext uri="{FF2B5EF4-FFF2-40B4-BE49-F238E27FC236}">
                    <a16:creationId xmlns:a16="http://schemas.microsoft.com/office/drawing/2014/main" id="{19978ED3-2C68-4940-872C-2113D0D45C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Inkt 36">
                <a:extLst>
                  <a:ext uri="{FF2B5EF4-FFF2-40B4-BE49-F238E27FC236}">
                    <a16:creationId xmlns:a16="http://schemas.microsoft.com/office/drawing/2014/main" id="{E5DB3E87-4997-9647-9C17-36F459171AB9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7" name="Inkt 36">
                <a:extLst>
                  <a:ext uri="{FF2B5EF4-FFF2-40B4-BE49-F238E27FC236}">
                    <a16:creationId xmlns:a16="http://schemas.microsoft.com/office/drawing/2014/main" id="{E5DB3E87-4997-9647-9C17-36F459171A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8" name="Inkt 37">
                <a:extLst>
                  <a:ext uri="{FF2B5EF4-FFF2-40B4-BE49-F238E27FC236}">
                    <a16:creationId xmlns:a16="http://schemas.microsoft.com/office/drawing/2014/main" id="{7837C11B-6E53-6144-B5FA-15EDDB8B1517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8" name="Inkt 37">
                <a:extLst>
                  <a:ext uri="{FF2B5EF4-FFF2-40B4-BE49-F238E27FC236}">
                    <a16:creationId xmlns:a16="http://schemas.microsoft.com/office/drawing/2014/main" id="{7837C11B-6E53-6144-B5FA-15EDDB8B1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t 38">
                <a:extLst>
                  <a:ext uri="{FF2B5EF4-FFF2-40B4-BE49-F238E27FC236}">
                    <a16:creationId xmlns:a16="http://schemas.microsoft.com/office/drawing/2014/main" id="{DE22E0B5-26BF-DE44-9AC6-B9AC9AD72E8B}"/>
                  </a:ext>
                </a:extLst>
              </p14:cNvPr>
              <p14:cNvContentPartPr/>
              <p14:nvPr/>
            </p14:nvContentPartPr>
            <p14:xfrm>
              <a:off x="3660575" y="1449673"/>
              <a:ext cx="360" cy="360"/>
            </p14:xfrm>
          </p:contentPart>
        </mc:Choice>
        <mc:Fallback xmlns="">
          <p:pic>
            <p:nvPicPr>
              <p:cNvPr id="39" name="Inkt 38">
                <a:extLst>
                  <a:ext uri="{FF2B5EF4-FFF2-40B4-BE49-F238E27FC236}">
                    <a16:creationId xmlns:a16="http://schemas.microsoft.com/office/drawing/2014/main" id="{DE22E0B5-26BF-DE44-9AC6-B9AC9AD72E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6575" y="1341673"/>
                <a:ext cx="108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ep 54">
            <a:extLst>
              <a:ext uri="{FF2B5EF4-FFF2-40B4-BE49-F238E27FC236}">
                <a16:creationId xmlns:a16="http://schemas.microsoft.com/office/drawing/2014/main" id="{42AC0BEB-50D0-7849-A515-36A78034B09D}"/>
              </a:ext>
            </a:extLst>
          </p:cNvPr>
          <p:cNvGrpSpPr/>
          <p:nvPr/>
        </p:nvGrpSpPr>
        <p:grpSpPr>
          <a:xfrm>
            <a:off x="3399935" y="1340953"/>
            <a:ext cx="30600" cy="28440"/>
            <a:chOff x="3399934" y="1340953"/>
            <a:chExt cx="30600" cy="2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t 43">
                  <a:extLst>
                    <a:ext uri="{FF2B5EF4-FFF2-40B4-BE49-F238E27FC236}">
                      <a16:creationId xmlns:a16="http://schemas.microsoft.com/office/drawing/2014/main" id="{36030E17-A4E2-CD47-B36F-FA47EC014C33}"/>
                    </a:ext>
                  </a:extLst>
                </p14:cNvPr>
                <p14:cNvContentPartPr/>
                <p14:nvPr/>
              </p14:nvContentPartPr>
              <p14:xfrm>
                <a:off x="3411094" y="1369033"/>
                <a:ext cx="360" cy="360"/>
              </p14:xfrm>
            </p:contentPart>
          </mc:Choice>
          <mc:Fallback xmlns="">
            <p:pic>
              <p:nvPicPr>
                <p:cNvPr id="44" name="Inkt 43">
                  <a:extLst>
                    <a:ext uri="{FF2B5EF4-FFF2-40B4-BE49-F238E27FC236}">
                      <a16:creationId xmlns:a16="http://schemas.microsoft.com/office/drawing/2014/main" id="{36030E17-A4E2-CD47-B36F-FA47EC014C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3454" y="135103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t 44">
                  <a:extLst>
                    <a:ext uri="{FF2B5EF4-FFF2-40B4-BE49-F238E27FC236}">
                      <a16:creationId xmlns:a16="http://schemas.microsoft.com/office/drawing/2014/main" id="{2A79F947-739C-B342-AC42-955B592DA6B1}"/>
                    </a:ext>
                  </a:extLst>
                </p14:cNvPr>
                <p14:cNvContentPartPr/>
                <p14:nvPr/>
              </p14:nvContentPartPr>
              <p14:xfrm>
                <a:off x="3411094" y="1369033"/>
                <a:ext cx="360" cy="360"/>
              </p14:xfrm>
            </p:contentPart>
          </mc:Choice>
          <mc:Fallback xmlns="">
            <p:pic>
              <p:nvPicPr>
                <p:cNvPr id="45" name="Inkt 44">
                  <a:extLst>
                    <a:ext uri="{FF2B5EF4-FFF2-40B4-BE49-F238E27FC236}">
                      <a16:creationId xmlns:a16="http://schemas.microsoft.com/office/drawing/2014/main" id="{2A79F947-739C-B342-AC42-955B592DA6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3454" y="135103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t 46">
                  <a:extLst>
                    <a:ext uri="{FF2B5EF4-FFF2-40B4-BE49-F238E27FC236}">
                      <a16:creationId xmlns:a16="http://schemas.microsoft.com/office/drawing/2014/main" id="{BBB71D10-C797-1A45-AA88-040714284AB7}"/>
                    </a:ext>
                  </a:extLst>
                </p14:cNvPr>
                <p14:cNvContentPartPr/>
                <p14:nvPr/>
              </p14:nvContentPartPr>
              <p14:xfrm>
                <a:off x="3412894" y="1346353"/>
                <a:ext cx="360" cy="360"/>
              </p14:xfrm>
            </p:contentPart>
          </mc:Choice>
          <mc:Fallback xmlns="">
            <p:pic>
              <p:nvPicPr>
                <p:cNvPr id="47" name="Inkt 46">
                  <a:extLst>
                    <a:ext uri="{FF2B5EF4-FFF2-40B4-BE49-F238E27FC236}">
                      <a16:creationId xmlns:a16="http://schemas.microsoft.com/office/drawing/2014/main" id="{BBB71D10-C797-1A45-AA88-040714284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95254" y="132835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t 48">
                  <a:extLst>
                    <a:ext uri="{FF2B5EF4-FFF2-40B4-BE49-F238E27FC236}">
                      <a16:creationId xmlns:a16="http://schemas.microsoft.com/office/drawing/2014/main" id="{DCC87959-5848-EB41-A92E-C55FBC608D14}"/>
                    </a:ext>
                  </a:extLst>
                </p14:cNvPr>
                <p14:cNvContentPartPr/>
                <p14:nvPr/>
              </p14:nvContentPartPr>
              <p14:xfrm>
                <a:off x="3430174" y="1360753"/>
                <a:ext cx="360" cy="360"/>
              </p14:xfrm>
            </p:contentPart>
          </mc:Choice>
          <mc:Fallback xmlns="">
            <p:pic>
              <p:nvPicPr>
                <p:cNvPr id="49" name="Inkt 48">
                  <a:extLst>
                    <a:ext uri="{FF2B5EF4-FFF2-40B4-BE49-F238E27FC236}">
                      <a16:creationId xmlns:a16="http://schemas.microsoft.com/office/drawing/2014/main" id="{DCC87959-5848-EB41-A92E-C55FBC608D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2534" y="134311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1" name="Inkt 50">
                  <a:extLst>
                    <a:ext uri="{FF2B5EF4-FFF2-40B4-BE49-F238E27FC236}">
                      <a16:creationId xmlns:a16="http://schemas.microsoft.com/office/drawing/2014/main" id="{92985C5F-6748-F443-8D4E-06DE7F915E95}"/>
                    </a:ext>
                  </a:extLst>
                </p14:cNvPr>
                <p14:cNvContentPartPr/>
                <p14:nvPr/>
              </p14:nvContentPartPr>
              <p14:xfrm>
                <a:off x="3401734" y="1354993"/>
                <a:ext cx="360" cy="360"/>
              </p14:xfrm>
            </p:contentPart>
          </mc:Choice>
          <mc:Fallback xmlns="">
            <p:pic>
              <p:nvPicPr>
                <p:cNvPr id="51" name="Inkt 50">
                  <a:extLst>
                    <a:ext uri="{FF2B5EF4-FFF2-40B4-BE49-F238E27FC236}">
                      <a16:creationId xmlns:a16="http://schemas.microsoft.com/office/drawing/2014/main" id="{92985C5F-6748-F443-8D4E-06DE7F915E9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3734" y="133699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2" name="Inkt 51">
                  <a:extLst>
                    <a:ext uri="{FF2B5EF4-FFF2-40B4-BE49-F238E27FC236}">
                      <a16:creationId xmlns:a16="http://schemas.microsoft.com/office/drawing/2014/main" id="{30ACC9F0-99E4-054D-9DB6-2FD05F673560}"/>
                    </a:ext>
                  </a:extLst>
                </p14:cNvPr>
                <p14:cNvContentPartPr/>
                <p14:nvPr/>
              </p14:nvContentPartPr>
              <p14:xfrm>
                <a:off x="3401734" y="1354993"/>
                <a:ext cx="360" cy="360"/>
              </p14:xfrm>
            </p:contentPart>
          </mc:Choice>
          <mc:Fallback xmlns="">
            <p:pic>
              <p:nvPicPr>
                <p:cNvPr id="52" name="Inkt 51">
                  <a:extLst>
                    <a:ext uri="{FF2B5EF4-FFF2-40B4-BE49-F238E27FC236}">
                      <a16:creationId xmlns:a16="http://schemas.microsoft.com/office/drawing/2014/main" id="{30ACC9F0-99E4-054D-9DB6-2FD05F67356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3734" y="133699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4" name="Inkt 53">
                  <a:extLst>
                    <a:ext uri="{FF2B5EF4-FFF2-40B4-BE49-F238E27FC236}">
                      <a16:creationId xmlns:a16="http://schemas.microsoft.com/office/drawing/2014/main" id="{DAD012E8-51F4-5F41-92D6-A9F8CD837FC9}"/>
                    </a:ext>
                  </a:extLst>
                </p14:cNvPr>
                <p14:cNvContentPartPr/>
                <p14:nvPr/>
              </p14:nvContentPartPr>
              <p14:xfrm>
                <a:off x="3399934" y="1340953"/>
                <a:ext cx="360" cy="360"/>
              </p14:xfrm>
            </p:contentPart>
          </mc:Choice>
          <mc:Fallback xmlns="">
            <p:pic>
              <p:nvPicPr>
                <p:cNvPr id="54" name="Inkt 53">
                  <a:extLst>
                    <a:ext uri="{FF2B5EF4-FFF2-40B4-BE49-F238E27FC236}">
                      <a16:creationId xmlns:a16="http://schemas.microsoft.com/office/drawing/2014/main" id="{DAD012E8-51F4-5F41-92D6-A9F8CD837FC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82294" y="132331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71E4236D-020D-0640-8F93-55E2994B387B}"/>
                  </a:ext>
                </a:extLst>
              </p14:cNvPr>
              <p14:cNvContentPartPr/>
              <p14:nvPr/>
            </p14:nvContentPartPr>
            <p14:xfrm>
              <a:off x="3673175" y="1341673"/>
              <a:ext cx="360" cy="360"/>
            </p14:xfrm>
          </p:contentPart>
        </mc:Choice>
        <mc:Fallback xmlns="">
          <p:pic>
            <p:nvPicPr>
              <p:cNvPr id="56" name="Inkt 55">
                <a:extLst>
                  <a:ext uri="{FF2B5EF4-FFF2-40B4-BE49-F238E27FC236}">
                    <a16:creationId xmlns:a16="http://schemas.microsoft.com/office/drawing/2014/main" id="{71E4236D-020D-0640-8F93-55E2994B38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55535" y="1323673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01478E33-56B4-2A47-9EFA-700AB43143BE}"/>
                  </a:ext>
                </a:extLst>
              </p14:cNvPr>
              <p14:cNvContentPartPr/>
              <p14:nvPr/>
            </p14:nvContentPartPr>
            <p14:xfrm>
              <a:off x="3425557" y="3512473"/>
              <a:ext cx="360" cy="360"/>
            </p14:xfrm>
          </p:contentPart>
        </mc:Choice>
        <mc:Fallback xmlns=""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id="{01478E33-56B4-2A47-9EFA-700AB4314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917" y="3404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DBF8B854-4E80-D14D-9681-8B276DC99CC4}"/>
                  </a:ext>
                </a:extLst>
              </p14:cNvPr>
              <p14:cNvContentPartPr/>
              <p14:nvPr/>
            </p14:nvContentPartPr>
            <p14:xfrm>
              <a:off x="3425557" y="3512473"/>
              <a:ext cx="360" cy="360"/>
            </p14:xfrm>
          </p:contentPart>
        </mc:Choice>
        <mc:Fallback xmlns="">
          <p:pic>
            <p:nvPicPr>
              <p:cNvPr id="63" name="Inkt 62">
                <a:extLst>
                  <a:ext uri="{FF2B5EF4-FFF2-40B4-BE49-F238E27FC236}">
                    <a16:creationId xmlns:a16="http://schemas.microsoft.com/office/drawing/2014/main" id="{DBF8B854-4E80-D14D-9681-8B276DC99C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917" y="3404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4" name="Inkt 63">
                <a:extLst>
                  <a:ext uri="{FF2B5EF4-FFF2-40B4-BE49-F238E27FC236}">
                    <a16:creationId xmlns:a16="http://schemas.microsoft.com/office/drawing/2014/main" id="{2A55AD44-DA2C-5043-9385-5CE7A92F22BE}"/>
                  </a:ext>
                </a:extLst>
              </p14:cNvPr>
              <p14:cNvContentPartPr/>
              <p14:nvPr/>
            </p14:nvContentPartPr>
            <p14:xfrm>
              <a:off x="3425557" y="3512473"/>
              <a:ext cx="360" cy="360"/>
            </p14:xfrm>
          </p:contentPart>
        </mc:Choice>
        <mc:Fallback xmlns="">
          <p:pic>
            <p:nvPicPr>
              <p:cNvPr id="64" name="Inkt 63">
                <a:extLst>
                  <a:ext uri="{FF2B5EF4-FFF2-40B4-BE49-F238E27FC236}">
                    <a16:creationId xmlns:a16="http://schemas.microsoft.com/office/drawing/2014/main" id="{2A55AD44-DA2C-5043-9385-5CE7A92F2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917" y="3404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5" name="Inkt 64">
                <a:extLst>
                  <a:ext uri="{FF2B5EF4-FFF2-40B4-BE49-F238E27FC236}">
                    <a16:creationId xmlns:a16="http://schemas.microsoft.com/office/drawing/2014/main" id="{21A04354-0D6E-EA40-BBC3-DD8D461109AE}"/>
                  </a:ext>
                </a:extLst>
              </p14:cNvPr>
              <p14:cNvContentPartPr/>
              <p14:nvPr/>
            </p14:nvContentPartPr>
            <p14:xfrm>
              <a:off x="3425557" y="3512473"/>
              <a:ext cx="360" cy="360"/>
            </p14:xfrm>
          </p:contentPart>
        </mc:Choice>
        <mc:Fallback xmlns="">
          <p:pic>
            <p:nvPicPr>
              <p:cNvPr id="65" name="Inkt 64">
                <a:extLst>
                  <a:ext uri="{FF2B5EF4-FFF2-40B4-BE49-F238E27FC236}">
                    <a16:creationId xmlns:a16="http://schemas.microsoft.com/office/drawing/2014/main" id="{21A04354-0D6E-EA40-BBC3-DD8D461109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917" y="3404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6" name="Inkt 65">
                <a:extLst>
                  <a:ext uri="{FF2B5EF4-FFF2-40B4-BE49-F238E27FC236}">
                    <a16:creationId xmlns:a16="http://schemas.microsoft.com/office/drawing/2014/main" id="{60BB59C5-2119-3B49-A378-01287931E169}"/>
                  </a:ext>
                </a:extLst>
              </p14:cNvPr>
              <p14:cNvContentPartPr/>
              <p14:nvPr/>
            </p14:nvContentPartPr>
            <p14:xfrm>
              <a:off x="3425557" y="3512473"/>
              <a:ext cx="360" cy="360"/>
            </p14:xfrm>
          </p:contentPart>
        </mc:Choice>
        <mc:Fallback xmlns="">
          <p:pic>
            <p:nvPicPr>
              <p:cNvPr id="66" name="Inkt 65">
                <a:extLst>
                  <a:ext uri="{FF2B5EF4-FFF2-40B4-BE49-F238E27FC236}">
                    <a16:creationId xmlns:a16="http://schemas.microsoft.com/office/drawing/2014/main" id="{60BB59C5-2119-3B49-A378-01287931E1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917" y="3404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297C075D-E3B9-4D46-B8CC-6D0F4DCF36E2}"/>
                  </a:ext>
                </a:extLst>
              </p14:cNvPr>
              <p14:cNvContentPartPr/>
              <p14:nvPr/>
            </p14:nvContentPartPr>
            <p14:xfrm>
              <a:off x="3425557" y="3512473"/>
              <a:ext cx="360" cy="36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297C075D-E3B9-4D46-B8CC-6D0F4DCF36E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1917" y="3404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8" name="Inkt 67">
                <a:extLst>
                  <a:ext uri="{FF2B5EF4-FFF2-40B4-BE49-F238E27FC236}">
                    <a16:creationId xmlns:a16="http://schemas.microsoft.com/office/drawing/2014/main" id="{EA3C3472-47D4-5D4A-A13A-77ED914DC658}"/>
                  </a:ext>
                </a:extLst>
              </p14:cNvPr>
              <p14:cNvContentPartPr/>
              <p14:nvPr/>
            </p14:nvContentPartPr>
            <p14:xfrm>
              <a:off x="3416917" y="3673033"/>
              <a:ext cx="360" cy="360"/>
            </p14:xfrm>
          </p:contentPart>
        </mc:Choice>
        <mc:Fallback xmlns="">
          <p:pic>
            <p:nvPicPr>
              <p:cNvPr id="68" name="Inkt 67">
                <a:extLst>
                  <a:ext uri="{FF2B5EF4-FFF2-40B4-BE49-F238E27FC236}">
                    <a16:creationId xmlns:a16="http://schemas.microsoft.com/office/drawing/2014/main" id="{EA3C3472-47D4-5D4A-A13A-77ED914DC6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2917" y="3565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3B321E55-B2AF-2740-A3DE-B0BC355EDE97}"/>
                  </a:ext>
                </a:extLst>
              </p14:cNvPr>
              <p14:cNvContentPartPr/>
              <p14:nvPr/>
            </p14:nvContentPartPr>
            <p14:xfrm>
              <a:off x="3416917" y="3673033"/>
              <a:ext cx="360" cy="360"/>
            </p14:xfrm>
          </p:contentPart>
        </mc:Choice>
        <mc:Fallback xmlns="">
          <p:pic>
            <p:nvPicPr>
              <p:cNvPr id="69" name="Inkt 68">
                <a:extLst>
                  <a:ext uri="{FF2B5EF4-FFF2-40B4-BE49-F238E27FC236}">
                    <a16:creationId xmlns:a16="http://schemas.microsoft.com/office/drawing/2014/main" id="{3B321E55-B2AF-2740-A3DE-B0BC355EDE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2917" y="3565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" name="Inkt 69">
                <a:extLst>
                  <a:ext uri="{FF2B5EF4-FFF2-40B4-BE49-F238E27FC236}">
                    <a16:creationId xmlns:a16="http://schemas.microsoft.com/office/drawing/2014/main" id="{70ABF950-C6C3-534D-A06D-E8DE0DFB2BCD}"/>
                  </a:ext>
                </a:extLst>
              </p14:cNvPr>
              <p14:cNvContentPartPr/>
              <p14:nvPr/>
            </p14:nvContentPartPr>
            <p14:xfrm>
              <a:off x="3416917" y="3673033"/>
              <a:ext cx="360" cy="360"/>
            </p14:xfrm>
          </p:contentPart>
        </mc:Choice>
        <mc:Fallback xmlns="">
          <p:pic>
            <p:nvPicPr>
              <p:cNvPr id="70" name="Inkt 69">
                <a:extLst>
                  <a:ext uri="{FF2B5EF4-FFF2-40B4-BE49-F238E27FC236}">
                    <a16:creationId xmlns:a16="http://schemas.microsoft.com/office/drawing/2014/main" id="{70ABF950-C6C3-534D-A06D-E8DE0DFB2B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2917" y="3565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2AC8BCEA-5341-5446-8BE3-361B249AC55B}"/>
                  </a:ext>
                </a:extLst>
              </p14:cNvPr>
              <p14:cNvContentPartPr/>
              <p14:nvPr/>
            </p14:nvContentPartPr>
            <p14:xfrm>
              <a:off x="3416917" y="3673033"/>
              <a:ext cx="360" cy="360"/>
            </p14:xfrm>
          </p:contentPart>
        </mc:Choice>
        <mc:Fallback xmlns=""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id="{2AC8BCEA-5341-5446-8BE3-361B249AC5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2917" y="3565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2" name="Inkt 71">
                <a:extLst>
                  <a:ext uri="{FF2B5EF4-FFF2-40B4-BE49-F238E27FC236}">
                    <a16:creationId xmlns:a16="http://schemas.microsoft.com/office/drawing/2014/main" id="{198071B7-C557-D349-9F19-204130F62228}"/>
                  </a:ext>
                </a:extLst>
              </p14:cNvPr>
              <p14:cNvContentPartPr/>
              <p14:nvPr/>
            </p14:nvContentPartPr>
            <p14:xfrm>
              <a:off x="3416917" y="3673033"/>
              <a:ext cx="360" cy="360"/>
            </p14:xfrm>
          </p:contentPart>
        </mc:Choice>
        <mc:Fallback xmlns="">
          <p:pic>
            <p:nvPicPr>
              <p:cNvPr id="72" name="Inkt 71">
                <a:extLst>
                  <a:ext uri="{FF2B5EF4-FFF2-40B4-BE49-F238E27FC236}">
                    <a16:creationId xmlns:a16="http://schemas.microsoft.com/office/drawing/2014/main" id="{198071B7-C557-D349-9F19-204130F622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2917" y="3565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3" name="Inkt 72">
                <a:extLst>
                  <a:ext uri="{FF2B5EF4-FFF2-40B4-BE49-F238E27FC236}">
                    <a16:creationId xmlns:a16="http://schemas.microsoft.com/office/drawing/2014/main" id="{056FC81C-8099-5D43-92F6-02CC87576F6B}"/>
                  </a:ext>
                </a:extLst>
              </p14:cNvPr>
              <p14:cNvContentPartPr/>
              <p14:nvPr/>
            </p14:nvContentPartPr>
            <p14:xfrm>
              <a:off x="3608077" y="3546313"/>
              <a:ext cx="360" cy="360"/>
            </p14:xfrm>
          </p:contentPart>
        </mc:Choice>
        <mc:Fallback xmlns="">
          <p:pic>
            <p:nvPicPr>
              <p:cNvPr id="73" name="Inkt 72">
                <a:extLst>
                  <a:ext uri="{FF2B5EF4-FFF2-40B4-BE49-F238E27FC236}">
                    <a16:creationId xmlns:a16="http://schemas.microsoft.com/office/drawing/2014/main" id="{056FC81C-8099-5D43-92F6-02CC87576F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38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4" name="Inkt 73">
                <a:extLst>
                  <a:ext uri="{FF2B5EF4-FFF2-40B4-BE49-F238E27FC236}">
                    <a16:creationId xmlns:a16="http://schemas.microsoft.com/office/drawing/2014/main" id="{A6C3D7FF-4B5B-A040-BF25-1ADFD4B8332D}"/>
                  </a:ext>
                </a:extLst>
              </p14:cNvPr>
              <p14:cNvContentPartPr/>
              <p14:nvPr/>
            </p14:nvContentPartPr>
            <p14:xfrm>
              <a:off x="3608077" y="3546313"/>
              <a:ext cx="360" cy="360"/>
            </p14:xfrm>
          </p:contentPart>
        </mc:Choice>
        <mc:Fallback xmlns="">
          <p:pic>
            <p:nvPicPr>
              <p:cNvPr id="74" name="Inkt 73">
                <a:extLst>
                  <a:ext uri="{FF2B5EF4-FFF2-40B4-BE49-F238E27FC236}">
                    <a16:creationId xmlns:a16="http://schemas.microsoft.com/office/drawing/2014/main" id="{A6C3D7FF-4B5B-A040-BF25-1ADFD4B8332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38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5" name="Inkt 74">
                <a:extLst>
                  <a:ext uri="{FF2B5EF4-FFF2-40B4-BE49-F238E27FC236}">
                    <a16:creationId xmlns:a16="http://schemas.microsoft.com/office/drawing/2014/main" id="{A78291C0-B44D-BA45-9961-D14A744D50E6}"/>
                  </a:ext>
                </a:extLst>
              </p14:cNvPr>
              <p14:cNvContentPartPr/>
              <p14:nvPr/>
            </p14:nvContentPartPr>
            <p14:xfrm>
              <a:off x="3608077" y="3546313"/>
              <a:ext cx="360" cy="360"/>
            </p14:xfrm>
          </p:contentPart>
        </mc:Choice>
        <mc:Fallback xmlns="">
          <p:pic>
            <p:nvPicPr>
              <p:cNvPr id="75" name="Inkt 74">
                <a:extLst>
                  <a:ext uri="{FF2B5EF4-FFF2-40B4-BE49-F238E27FC236}">
                    <a16:creationId xmlns:a16="http://schemas.microsoft.com/office/drawing/2014/main" id="{A78291C0-B44D-BA45-9961-D14A744D50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38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6" name="Inkt 75">
                <a:extLst>
                  <a:ext uri="{FF2B5EF4-FFF2-40B4-BE49-F238E27FC236}">
                    <a16:creationId xmlns:a16="http://schemas.microsoft.com/office/drawing/2014/main" id="{19E399E4-6B6C-784C-B0E9-953C3D2C7402}"/>
                  </a:ext>
                </a:extLst>
              </p14:cNvPr>
              <p14:cNvContentPartPr/>
              <p14:nvPr/>
            </p14:nvContentPartPr>
            <p14:xfrm>
              <a:off x="3608077" y="3546313"/>
              <a:ext cx="360" cy="360"/>
            </p14:xfrm>
          </p:contentPart>
        </mc:Choice>
        <mc:Fallback xmlns="">
          <p:pic>
            <p:nvPicPr>
              <p:cNvPr id="76" name="Inkt 75">
                <a:extLst>
                  <a:ext uri="{FF2B5EF4-FFF2-40B4-BE49-F238E27FC236}">
                    <a16:creationId xmlns:a16="http://schemas.microsoft.com/office/drawing/2014/main" id="{19E399E4-6B6C-784C-B0E9-953C3D2C74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38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t 76">
                <a:extLst>
                  <a:ext uri="{FF2B5EF4-FFF2-40B4-BE49-F238E27FC236}">
                    <a16:creationId xmlns:a16="http://schemas.microsoft.com/office/drawing/2014/main" id="{0242DE63-ABEF-CB43-B886-28FAA72283E9}"/>
                  </a:ext>
                </a:extLst>
              </p14:cNvPr>
              <p14:cNvContentPartPr/>
              <p14:nvPr/>
            </p14:nvContentPartPr>
            <p14:xfrm>
              <a:off x="3608077" y="3546313"/>
              <a:ext cx="360" cy="360"/>
            </p14:xfrm>
          </p:contentPart>
        </mc:Choice>
        <mc:Fallback xmlns="">
          <p:pic>
            <p:nvPicPr>
              <p:cNvPr id="77" name="Inkt 76">
                <a:extLst>
                  <a:ext uri="{FF2B5EF4-FFF2-40B4-BE49-F238E27FC236}">
                    <a16:creationId xmlns:a16="http://schemas.microsoft.com/office/drawing/2014/main" id="{0242DE63-ABEF-CB43-B886-28FAA72283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38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8" name="Inkt 77">
                <a:extLst>
                  <a:ext uri="{FF2B5EF4-FFF2-40B4-BE49-F238E27FC236}">
                    <a16:creationId xmlns:a16="http://schemas.microsoft.com/office/drawing/2014/main" id="{51422B59-A3F2-EC42-B492-148D88AC5336}"/>
                  </a:ext>
                </a:extLst>
              </p14:cNvPr>
              <p14:cNvContentPartPr/>
              <p14:nvPr/>
            </p14:nvContentPartPr>
            <p14:xfrm>
              <a:off x="3608077" y="3546313"/>
              <a:ext cx="360" cy="360"/>
            </p14:xfrm>
          </p:contentPart>
        </mc:Choice>
        <mc:Fallback xmlns="">
          <p:pic>
            <p:nvPicPr>
              <p:cNvPr id="78" name="Inkt 77">
                <a:extLst>
                  <a:ext uri="{FF2B5EF4-FFF2-40B4-BE49-F238E27FC236}">
                    <a16:creationId xmlns:a16="http://schemas.microsoft.com/office/drawing/2014/main" id="{51422B59-A3F2-EC42-B492-148D88AC53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38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t 78">
                <a:extLst>
                  <a:ext uri="{FF2B5EF4-FFF2-40B4-BE49-F238E27FC236}">
                    <a16:creationId xmlns:a16="http://schemas.microsoft.com/office/drawing/2014/main" id="{0F4E6E2F-C811-5642-9525-A1A1BE13AD0F}"/>
                  </a:ext>
                </a:extLst>
              </p14:cNvPr>
              <p14:cNvContentPartPr/>
              <p14:nvPr/>
            </p14:nvContentPartPr>
            <p14:xfrm>
              <a:off x="3608077" y="3556033"/>
              <a:ext cx="360" cy="360"/>
            </p14:xfrm>
          </p:contentPart>
        </mc:Choice>
        <mc:Fallback xmlns="">
          <p:pic>
            <p:nvPicPr>
              <p:cNvPr id="79" name="Inkt 78">
                <a:extLst>
                  <a:ext uri="{FF2B5EF4-FFF2-40B4-BE49-F238E27FC236}">
                    <a16:creationId xmlns:a16="http://schemas.microsoft.com/office/drawing/2014/main" id="{0F4E6E2F-C811-5642-9525-A1A1BE13AD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48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0" name="Inkt 79">
                <a:extLst>
                  <a:ext uri="{FF2B5EF4-FFF2-40B4-BE49-F238E27FC236}">
                    <a16:creationId xmlns:a16="http://schemas.microsoft.com/office/drawing/2014/main" id="{3E8E9609-015A-D342-B107-BC4D4D9306AE}"/>
                  </a:ext>
                </a:extLst>
              </p14:cNvPr>
              <p14:cNvContentPartPr/>
              <p14:nvPr/>
            </p14:nvContentPartPr>
            <p14:xfrm>
              <a:off x="3608077" y="3556033"/>
              <a:ext cx="360" cy="360"/>
            </p14:xfrm>
          </p:contentPart>
        </mc:Choice>
        <mc:Fallback xmlns="">
          <p:pic>
            <p:nvPicPr>
              <p:cNvPr id="80" name="Inkt 79">
                <a:extLst>
                  <a:ext uri="{FF2B5EF4-FFF2-40B4-BE49-F238E27FC236}">
                    <a16:creationId xmlns:a16="http://schemas.microsoft.com/office/drawing/2014/main" id="{3E8E9609-015A-D342-B107-BC4D4D930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4480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1" name="Inkt 80">
                <a:extLst>
                  <a:ext uri="{FF2B5EF4-FFF2-40B4-BE49-F238E27FC236}">
                    <a16:creationId xmlns:a16="http://schemas.microsoft.com/office/drawing/2014/main" id="{9BEDB455-5687-304A-AF97-9AAD4FDB091C}"/>
                  </a:ext>
                </a:extLst>
              </p14:cNvPr>
              <p14:cNvContentPartPr/>
              <p14:nvPr/>
            </p14:nvContentPartPr>
            <p14:xfrm>
              <a:off x="3608077" y="3615433"/>
              <a:ext cx="360" cy="360"/>
            </p14:xfrm>
          </p:contentPart>
        </mc:Choice>
        <mc:Fallback xmlns="">
          <p:pic>
            <p:nvPicPr>
              <p:cNvPr id="81" name="Inkt 80">
                <a:extLst>
                  <a:ext uri="{FF2B5EF4-FFF2-40B4-BE49-F238E27FC236}">
                    <a16:creationId xmlns:a16="http://schemas.microsoft.com/office/drawing/2014/main" id="{9BEDB455-5687-304A-AF97-9AAD4FDB09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507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2" name="Inkt 81">
                <a:extLst>
                  <a:ext uri="{FF2B5EF4-FFF2-40B4-BE49-F238E27FC236}">
                    <a16:creationId xmlns:a16="http://schemas.microsoft.com/office/drawing/2014/main" id="{F7758A7C-D318-3F4A-A60A-990EBF4A0FAE}"/>
                  </a:ext>
                </a:extLst>
              </p14:cNvPr>
              <p14:cNvContentPartPr/>
              <p14:nvPr/>
            </p14:nvContentPartPr>
            <p14:xfrm>
              <a:off x="3608077" y="3615433"/>
              <a:ext cx="360" cy="360"/>
            </p14:xfrm>
          </p:contentPart>
        </mc:Choice>
        <mc:Fallback xmlns="">
          <p:pic>
            <p:nvPicPr>
              <p:cNvPr id="82" name="Inkt 81">
                <a:extLst>
                  <a:ext uri="{FF2B5EF4-FFF2-40B4-BE49-F238E27FC236}">
                    <a16:creationId xmlns:a16="http://schemas.microsoft.com/office/drawing/2014/main" id="{F7758A7C-D318-3F4A-A60A-990EBF4A0F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507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83" name="Inkt 82">
                <a:extLst>
                  <a:ext uri="{FF2B5EF4-FFF2-40B4-BE49-F238E27FC236}">
                    <a16:creationId xmlns:a16="http://schemas.microsoft.com/office/drawing/2014/main" id="{DA28C6BD-2DDB-8A4F-B25E-AA68A888BA63}"/>
                  </a:ext>
                </a:extLst>
              </p14:cNvPr>
              <p14:cNvContentPartPr/>
              <p14:nvPr/>
            </p14:nvContentPartPr>
            <p14:xfrm>
              <a:off x="3608077" y="3615433"/>
              <a:ext cx="360" cy="360"/>
            </p14:xfrm>
          </p:contentPart>
        </mc:Choice>
        <mc:Fallback xmlns="">
          <p:pic>
            <p:nvPicPr>
              <p:cNvPr id="83" name="Inkt 82">
                <a:extLst>
                  <a:ext uri="{FF2B5EF4-FFF2-40B4-BE49-F238E27FC236}">
                    <a16:creationId xmlns:a16="http://schemas.microsoft.com/office/drawing/2014/main" id="{DA28C6BD-2DDB-8A4F-B25E-AA68A888BA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507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84" name="Inkt 83">
                <a:extLst>
                  <a:ext uri="{FF2B5EF4-FFF2-40B4-BE49-F238E27FC236}">
                    <a16:creationId xmlns:a16="http://schemas.microsoft.com/office/drawing/2014/main" id="{C9641396-A743-EC43-8DC7-79B02EE7971D}"/>
                  </a:ext>
                </a:extLst>
              </p14:cNvPr>
              <p14:cNvContentPartPr/>
              <p14:nvPr/>
            </p14:nvContentPartPr>
            <p14:xfrm>
              <a:off x="3608077" y="3615433"/>
              <a:ext cx="360" cy="360"/>
            </p14:xfrm>
          </p:contentPart>
        </mc:Choice>
        <mc:Fallback xmlns="">
          <p:pic>
            <p:nvPicPr>
              <p:cNvPr id="84" name="Inkt 83">
                <a:extLst>
                  <a:ext uri="{FF2B5EF4-FFF2-40B4-BE49-F238E27FC236}">
                    <a16:creationId xmlns:a16="http://schemas.microsoft.com/office/drawing/2014/main" id="{C9641396-A743-EC43-8DC7-79B02EE797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077" y="3507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5" name="Inkt 84">
                <a:extLst>
                  <a:ext uri="{FF2B5EF4-FFF2-40B4-BE49-F238E27FC236}">
                    <a16:creationId xmlns:a16="http://schemas.microsoft.com/office/drawing/2014/main" id="{AD52DCE7-5707-2141-8765-CBB2E31563BD}"/>
                  </a:ext>
                </a:extLst>
              </p14:cNvPr>
              <p14:cNvContentPartPr/>
              <p14:nvPr/>
            </p14:nvContentPartPr>
            <p14:xfrm>
              <a:off x="3640117" y="3540913"/>
              <a:ext cx="360" cy="360"/>
            </p14:xfrm>
          </p:contentPart>
        </mc:Choice>
        <mc:Fallback xmlns="">
          <p:pic>
            <p:nvPicPr>
              <p:cNvPr id="85" name="Inkt 84">
                <a:extLst>
                  <a:ext uri="{FF2B5EF4-FFF2-40B4-BE49-F238E27FC236}">
                    <a16:creationId xmlns:a16="http://schemas.microsoft.com/office/drawing/2014/main" id="{AD52DCE7-5707-2141-8765-CBB2E31563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4329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6" name="Inkt 85">
                <a:extLst>
                  <a:ext uri="{FF2B5EF4-FFF2-40B4-BE49-F238E27FC236}">
                    <a16:creationId xmlns:a16="http://schemas.microsoft.com/office/drawing/2014/main" id="{68E8716B-B1B7-4148-800C-75E7BB8AD319}"/>
                  </a:ext>
                </a:extLst>
              </p14:cNvPr>
              <p14:cNvContentPartPr/>
              <p14:nvPr/>
            </p14:nvContentPartPr>
            <p14:xfrm>
              <a:off x="3640117" y="3540913"/>
              <a:ext cx="360" cy="360"/>
            </p14:xfrm>
          </p:contentPart>
        </mc:Choice>
        <mc:Fallback xmlns="">
          <p:pic>
            <p:nvPicPr>
              <p:cNvPr id="86" name="Inkt 85">
                <a:extLst>
                  <a:ext uri="{FF2B5EF4-FFF2-40B4-BE49-F238E27FC236}">
                    <a16:creationId xmlns:a16="http://schemas.microsoft.com/office/drawing/2014/main" id="{68E8716B-B1B7-4148-800C-75E7BB8AD3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4329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7" name="Inkt 86">
                <a:extLst>
                  <a:ext uri="{FF2B5EF4-FFF2-40B4-BE49-F238E27FC236}">
                    <a16:creationId xmlns:a16="http://schemas.microsoft.com/office/drawing/2014/main" id="{04ED65B4-38BB-2740-97BD-BCD55D1412FF}"/>
                  </a:ext>
                </a:extLst>
              </p14:cNvPr>
              <p14:cNvContentPartPr/>
              <p14:nvPr/>
            </p14:nvContentPartPr>
            <p14:xfrm>
              <a:off x="3640117" y="3540913"/>
              <a:ext cx="360" cy="360"/>
            </p14:xfrm>
          </p:contentPart>
        </mc:Choice>
        <mc:Fallback xmlns="">
          <p:pic>
            <p:nvPicPr>
              <p:cNvPr id="87" name="Inkt 86">
                <a:extLst>
                  <a:ext uri="{FF2B5EF4-FFF2-40B4-BE49-F238E27FC236}">
                    <a16:creationId xmlns:a16="http://schemas.microsoft.com/office/drawing/2014/main" id="{04ED65B4-38BB-2740-97BD-BCD55D1412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4329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8" name="Inkt 87">
                <a:extLst>
                  <a:ext uri="{FF2B5EF4-FFF2-40B4-BE49-F238E27FC236}">
                    <a16:creationId xmlns:a16="http://schemas.microsoft.com/office/drawing/2014/main" id="{CEF53231-B7E2-044E-9203-59FC6D50A29B}"/>
                  </a:ext>
                </a:extLst>
              </p14:cNvPr>
              <p14:cNvContentPartPr/>
              <p14:nvPr/>
            </p14:nvContentPartPr>
            <p14:xfrm>
              <a:off x="3640117" y="3540913"/>
              <a:ext cx="360" cy="360"/>
            </p14:xfrm>
          </p:contentPart>
        </mc:Choice>
        <mc:Fallback xmlns="">
          <p:pic>
            <p:nvPicPr>
              <p:cNvPr id="88" name="Inkt 87">
                <a:extLst>
                  <a:ext uri="{FF2B5EF4-FFF2-40B4-BE49-F238E27FC236}">
                    <a16:creationId xmlns:a16="http://schemas.microsoft.com/office/drawing/2014/main" id="{CEF53231-B7E2-044E-9203-59FC6D50A2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4329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9" name="Inkt 88">
                <a:extLst>
                  <a:ext uri="{FF2B5EF4-FFF2-40B4-BE49-F238E27FC236}">
                    <a16:creationId xmlns:a16="http://schemas.microsoft.com/office/drawing/2014/main" id="{1DD87816-783E-9B4C-BEA0-56295B4CE18D}"/>
                  </a:ext>
                </a:extLst>
              </p14:cNvPr>
              <p14:cNvContentPartPr/>
              <p14:nvPr/>
            </p14:nvContentPartPr>
            <p14:xfrm>
              <a:off x="3640117" y="3540913"/>
              <a:ext cx="360" cy="360"/>
            </p14:xfrm>
          </p:contentPart>
        </mc:Choice>
        <mc:Fallback xmlns="">
          <p:pic>
            <p:nvPicPr>
              <p:cNvPr id="89" name="Inkt 88">
                <a:extLst>
                  <a:ext uri="{FF2B5EF4-FFF2-40B4-BE49-F238E27FC236}">
                    <a16:creationId xmlns:a16="http://schemas.microsoft.com/office/drawing/2014/main" id="{1DD87816-783E-9B4C-BEA0-56295B4CE1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4329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0" name="Inkt 89">
                <a:extLst>
                  <a:ext uri="{FF2B5EF4-FFF2-40B4-BE49-F238E27FC236}">
                    <a16:creationId xmlns:a16="http://schemas.microsoft.com/office/drawing/2014/main" id="{CA411476-4957-D548-B605-11B9FE6EBFAC}"/>
                  </a:ext>
                </a:extLst>
              </p14:cNvPr>
              <p14:cNvContentPartPr/>
              <p14:nvPr/>
            </p14:nvContentPartPr>
            <p14:xfrm>
              <a:off x="3640117" y="3540913"/>
              <a:ext cx="360" cy="360"/>
            </p14:xfrm>
          </p:contentPart>
        </mc:Choice>
        <mc:Fallback xmlns="">
          <p:pic>
            <p:nvPicPr>
              <p:cNvPr id="90" name="Inkt 89">
                <a:extLst>
                  <a:ext uri="{FF2B5EF4-FFF2-40B4-BE49-F238E27FC236}">
                    <a16:creationId xmlns:a16="http://schemas.microsoft.com/office/drawing/2014/main" id="{CA411476-4957-D548-B605-11B9FE6EBF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4329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1" name="Inkt 90">
                <a:extLst>
                  <a:ext uri="{FF2B5EF4-FFF2-40B4-BE49-F238E27FC236}">
                    <a16:creationId xmlns:a16="http://schemas.microsoft.com/office/drawing/2014/main" id="{D5594F53-C47C-EE4C-8F34-42A9EF9DFAF3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1" name="Inkt 90">
                <a:extLst>
                  <a:ext uri="{FF2B5EF4-FFF2-40B4-BE49-F238E27FC236}">
                    <a16:creationId xmlns:a16="http://schemas.microsoft.com/office/drawing/2014/main" id="{D5594F53-C47C-EE4C-8F34-42A9EF9DFA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" name="Inkt 91">
                <a:extLst>
                  <a:ext uri="{FF2B5EF4-FFF2-40B4-BE49-F238E27FC236}">
                    <a16:creationId xmlns:a16="http://schemas.microsoft.com/office/drawing/2014/main" id="{F2AD917D-2E7D-6F44-AB02-C861961343F3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2" name="Inkt 91">
                <a:extLst>
                  <a:ext uri="{FF2B5EF4-FFF2-40B4-BE49-F238E27FC236}">
                    <a16:creationId xmlns:a16="http://schemas.microsoft.com/office/drawing/2014/main" id="{F2AD917D-2E7D-6F44-AB02-C861961343F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93" name="Inkt 92">
                <a:extLst>
                  <a:ext uri="{FF2B5EF4-FFF2-40B4-BE49-F238E27FC236}">
                    <a16:creationId xmlns:a16="http://schemas.microsoft.com/office/drawing/2014/main" id="{B63722DE-6FBC-E541-9C70-2E1059C30A80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3" name="Inkt 92">
                <a:extLst>
                  <a:ext uri="{FF2B5EF4-FFF2-40B4-BE49-F238E27FC236}">
                    <a16:creationId xmlns:a16="http://schemas.microsoft.com/office/drawing/2014/main" id="{B63722DE-6FBC-E541-9C70-2E1059C30A8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4" name="Inkt 93">
                <a:extLst>
                  <a:ext uri="{FF2B5EF4-FFF2-40B4-BE49-F238E27FC236}">
                    <a16:creationId xmlns:a16="http://schemas.microsoft.com/office/drawing/2014/main" id="{A664B2A3-E063-0D4E-B210-73732F3BBA20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4" name="Inkt 93">
                <a:extLst>
                  <a:ext uri="{FF2B5EF4-FFF2-40B4-BE49-F238E27FC236}">
                    <a16:creationId xmlns:a16="http://schemas.microsoft.com/office/drawing/2014/main" id="{A664B2A3-E063-0D4E-B210-73732F3BBA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5" name="Inkt 94">
                <a:extLst>
                  <a:ext uri="{FF2B5EF4-FFF2-40B4-BE49-F238E27FC236}">
                    <a16:creationId xmlns:a16="http://schemas.microsoft.com/office/drawing/2014/main" id="{2E713753-1679-0D40-AF1C-A3BB844C55E8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5" name="Inkt 94">
                <a:extLst>
                  <a:ext uri="{FF2B5EF4-FFF2-40B4-BE49-F238E27FC236}">
                    <a16:creationId xmlns:a16="http://schemas.microsoft.com/office/drawing/2014/main" id="{2E713753-1679-0D40-AF1C-A3BB844C55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6" name="Inkt 95">
                <a:extLst>
                  <a:ext uri="{FF2B5EF4-FFF2-40B4-BE49-F238E27FC236}">
                    <a16:creationId xmlns:a16="http://schemas.microsoft.com/office/drawing/2014/main" id="{9475C8D5-B796-1E41-9216-6E741FE14992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6" name="Inkt 95">
                <a:extLst>
                  <a:ext uri="{FF2B5EF4-FFF2-40B4-BE49-F238E27FC236}">
                    <a16:creationId xmlns:a16="http://schemas.microsoft.com/office/drawing/2014/main" id="{9475C8D5-B796-1E41-9216-6E741FE149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7" name="Inkt 96">
                <a:extLst>
                  <a:ext uri="{FF2B5EF4-FFF2-40B4-BE49-F238E27FC236}">
                    <a16:creationId xmlns:a16="http://schemas.microsoft.com/office/drawing/2014/main" id="{FD444CAA-F445-144C-8B42-8736C0099DF4}"/>
                  </a:ext>
                </a:extLst>
              </p14:cNvPr>
              <p14:cNvContentPartPr/>
              <p14:nvPr/>
            </p14:nvContentPartPr>
            <p14:xfrm>
              <a:off x="3640117" y="3634153"/>
              <a:ext cx="360" cy="360"/>
            </p14:xfrm>
          </p:contentPart>
        </mc:Choice>
        <mc:Fallback xmlns="">
          <p:pic>
            <p:nvPicPr>
              <p:cNvPr id="97" name="Inkt 96">
                <a:extLst>
                  <a:ext uri="{FF2B5EF4-FFF2-40B4-BE49-F238E27FC236}">
                    <a16:creationId xmlns:a16="http://schemas.microsoft.com/office/drawing/2014/main" id="{FD444CAA-F445-144C-8B42-8736C0099D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6477" y="3526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8" name="Inkt 97">
                <a:extLst>
                  <a:ext uri="{FF2B5EF4-FFF2-40B4-BE49-F238E27FC236}">
                    <a16:creationId xmlns:a16="http://schemas.microsoft.com/office/drawing/2014/main" id="{BEB31389-4F85-2749-911B-80CE0C70EA96}"/>
                  </a:ext>
                </a:extLst>
              </p14:cNvPr>
              <p14:cNvContentPartPr/>
              <p14:nvPr/>
            </p14:nvContentPartPr>
            <p14:xfrm>
              <a:off x="3407197" y="3535873"/>
              <a:ext cx="360" cy="360"/>
            </p14:xfrm>
          </p:contentPart>
        </mc:Choice>
        <mc:Fallback xmlns="">
          <p:pic>
            <p:nvPicPr>
              <p:cNvPr id="98" name="Inkt 97">
                <a:extLst>
                  <a:ext uri="{FF2B5EF4-FFF2-40B4-BE49-F238E27FC236}">
                    <a16:creationId xmlns:a16="http://schemas.microsoft.com/office/drawing/2014/main" id="{BEB31389-4F85-2749-911B-80CE0C70EA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27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9" name="Inkt 98">
                <a:extLst>
                  <a:ext uri="{FF2B5EF4-FFF2-40B4-BE49-F238E27FC236}">
                    <a16:creationId xmlns:a16="http://schemas.microsoft.com/office/drawing/2014/main" id="{2744720A-30DA-0E4E-98BC-80EF99EC2A88}"/>
                  </a:ext>
                </a:extLst>
              </p14:cNvPr>
              <p14:cNvContentPartPr/>
              <p14:nvPr/>
            </p14:nvContentPartPr>
            <p14:xfrm>
              <a:off x="3407197" y="3535873"/>
              <a:ext cx="360" cy="360"/>
            </p14:xfrm>
          </p:contentPart>
        </mc:Choice>
        <mc:Fallback xmlns="">
          <p:pic>
            <p:nvPicPr>
              <p:cNvPr id="99" name="Inkt 98">
                <a:extLst>
                  <a:ext uri="{FF2B5EF4-FFF2-40B4-BE49-F238E27FC236}">
                    <a16:creationId xmlns:a16="http://schemas.microsoft.com/office/drawing/2014/main" id="{2744720A-30DA-0E4E-98BC-80EF99EC2A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27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0" name="Inkt 99">
                <a:extLst>
                  <a:ext uri="{FF2B5EF4-FFF2-40B4-BE49-F238E27FC236}">
                    <a16:creationId xmlns:a16="http://schemas.microsoft.com/office/drawing/2014/main" id="{38A7562C-CA60-7244-9E62-FFA2A6D24409}"/>
                  </a:ext>
                </a:extLst>
              </p14:cNvPr>
              <p14:cNvContentPartPr/>
              <p14:nvPr/>
            </p14:nvContentPartPr>
            <p14:xfrm>
              <a:off x="3407197" y="3535873"/>
              <a:ext cx="360" cy="360"/>
            </p14:xfrm>
          </p:contentPart>
        </mc:Choice>
        <mc:Fallback xmlns="">
          <p:pic>
            <p:nvPicPr>
              <p:cNvPr id="100" name="Inkt 99">
                <a:extLst>
                  <a:ext uri="{FF2B5EF4-FFF2-40B4-BE49-F238E27FC236}">
                    <a16:creationId xmlns:a16="http://schemas.microsoft.com/office/drawing/2014/main" id="{38A7562C-CA60-7244-9E62-FFA2A6D244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27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1" name="Inkt 100">
                <a:extLst>
                  <a:ext uri="{FF2B5EF4-FFF2-40B4-BE49-F238E27FC236}">
                    <a16:creationId xmlns:a16="http://schemas.microsoft.com/office/drawing/2014/main" id="{EDDA0D4B-C3B9-3C42-9CBE-7FCC7EB320D1}"/>
                  </a:ext>
                </a:extLst>
              </p14:cNvPr>
              <p14:cNvContentPartPr/>
              <p14:nvPr/>
            </p14:nvContentPartPr>
            <p14:xfrm>
              <a:off x="3407197" y="3535873"/>
              <a:ext cx="360" cy="360"/>
            </p14:xfrm>
          </p:contentPart>
        </mc:Choice>
        <mc:Fallback xmlns="">
          <p:pic>
            <p:nvPicPr>
              <p:cNvPr id="101" name="Inkt 100">
                <a:extLst>
                  <a:ext uri="{FF2B5EF4-FFF2-40B4-BE49-F238E27FC236}">
                    <a16:creationId xmlns:a16="http://schemas.microsoft.com/office/drawing/2014/main" id="{EDDA0D4B-C3B9-3C42-9CBE-7FCC7EB320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27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2" name="Inkt 101">
                <a:extLst>
                  <a:ext uri="{FF2B5EF4-FFF2-40B4-BE49-F238E27FC236}">
                    <a16:creationId xmlns:a16="http://schemas.microsoft.com/office/drawing/2014/main" id="{DBE01F6F-625E-DE40-801E-CC13D04B38D7}"/>
                  </a:ext>
                </a:extLst>
              </p14:cNvPr>
              <p14:cNvContentPartPr/>
              <p14:nvPr/>
            </p14:nvContentPartPr>
            <p14:xfrm>
              <a:off x="3407197" y="3535873"/>
              <a:ext cx="360" cy="360"/>
            </p14:xfrm>
          </p:contentPart>
        </mc:Choice>
        <mc:Fallback xmlns="">
          <p:pic>
            <p:nvPicPr>
              <p:cNvPr id="102" name="Inkt 101">
                <a:extLst>
                  <a:ext uri="{FF2B5EF4-FFF2-40B4-BE49-F238E27FC236}">
                    <a16:creationId xmlns:a16="http://schemas.microsoft.com/office/drawing/2014/main" id="{DBE01F6F-625E-DE40-801E-CC13D04B38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278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3" name="Inkt 102">
                <a:extLst>
                  <a:ext uri="{FF2B5EF4-FFF2-40B4-BE49-F238E27FC236}">
                    <a16:creationId xmlns:a16="http://schemas.microsoft.com/office/drawing/2014/main" id="{3CF1BE0F-AEE5-C440-96D1-FC301B5FDA84}"/>
                  </a:ext>
                </a:extLst>
              </p14:cNvPr>
              <p14:cNvContentPartPr/>
              <p14:nvPr/>
            </p14:nvContentPartPr>
            <p14:xfrm>
              <a:off x="3407197" y="3569713"/>
              <a:ext cx="360" cy="360"/>
            </p14:xfrm>
          </p:contentPart>
        </mc:Choice>
        <mc:Fallback xmlns="">
          <p:pic>
            <p:nvPicPr>
              <p:cNvPr id="103" name="Inkt 102">
                <a:extLst>
                  <a:ext uri="{FF2B5EF4-FFF2-40B4-BE49-F238E27FC236}">
                    <a16:creationId xmlns:a16="http://schemas.microsoft.com/office/drawing/2014/main" id="{3CF1BE0F-AEE5-C440-96D1-FC301B5FDA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62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4" name="Inkt 103">
                <a:extLst>
                  <a:ext uri="{FF2B5EF4-FFF2-40B4-BE49-F238E27FC236}">
                    <a16:creationId xmlns:a16="http://schemas.microsoft.com/office/drawing/2014/main" id="{6F930EDB-8690-CE47-8BF9-48996FCB0B53}"/>
                  </a:ext>
                </a:extLst>
              </p14:cNvPr>
              <p14:cNvContentPartPr/>
              <p14:nvPr/>
            </p14:nvContentPartPr>
            <p14:xfrm>
              <a:off x="3407197" y="3569713"/>
              <a:ext cx="360" cy="360"/>
            </p14:xfrm>
          </p:contentPart>
        </mc:Choice>
        <mc:Fallback xmlns="">
          <p:pic>
            <p:nvPicPr>
              <p:cNvPr id="104" name="Inkt 103">
                <a:extLst>
                  <a:ext uri="{FF2B5EF4-FFF2-40B4-BE49-F238E27FC236}">
                    <a16:creationId xmlns:a16="http://schemas.microsoft.com/office/drawing/2014/main" id="{6F930EDB-8690-CE47-8BF9-48996FCB0B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62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5" name="Inkt 104">
                <a:extLst>
                  <a:ext uri="{FF2B5EF4-FFF2-40B4-BE49-F238E27FC236}">
                    <a16:creationId xmlns:a16="http://schemas.microsoft.com/office/drawing/2014/main" id="{39DE3CA3-BDC4-FF43-BC11-AF5D2DF79BCE}"/>
                  </a:ext>
                </a:extLst>
              </p14:cNvPr>
              <p14:cNvContentPartPr/>
              <p14:nvPr/>
            </p14:nvContentPartPr>
            <p14:xfrm>
              <a:off x="3407197" y="3569713"/>
              <a:ext cx="360" cy="360"/>
            </p14:xfrm>
          </p:contentPart>
        </mc:Choice>
        <mc:Fallback xmlns="">
          <p:pic>
            <p:nvPicPr>
              <p:cNvPr id="105" name="Inkt 104">
                <a:extLst>
                  <a:ext uri="{FF2B5EF4-FFF2-40B4-BE49-F238E27FC236}">
                    <a16:creationId xmlns:a16="http://schemas.microsoft.com/office/drawing/2014/main" id="{39DE3CA3-BDC4-FF43-BC11-AF5D2DF79B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62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6" name="Inkt 105">
                <a:extLst>
                  <a:ext uri="{FF2B5EF4-FFF2-40B4-BE49-F238E27FC236}">
                    <a16:creationId xmlns:a16="http://schemas.microsoft.com/office/drawing/2014/main" id="{35B598FF-8BD8-5D4A-9FCF-10F4711BB267}"/>
                  </a:ext>
                </a:extLst>
              </p14:cNvPr>
              <p14:cNvContentPartPr/>
              <p14:nvPr/>
            </p14:nvContentPartPr>
            <p14:xfrm>
              <a:off x="3407197" y="3569713"/>
              <a:ext cx="360" cy="360"/>
            </p14:xfrm>
          </p:contentPart>
        </mc:Choice>
        <mc:Fallback xmlns="">
          <p:pic>
            <p:nvPicPr>
              <p:cNvPr id="106" name="Inkt 105">
                <a:extLst>
                  <a:ext uri="{FF2B5EF4-FFF2-40B4-BE49-F238E27FC236}">
                    <a16:creationId xmlns:a16="http://schemas.microsoft.com/office/drawing/2014/main" id="{35B598FF-8BD8-5D4A-9FCF-10F4711BB2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3557" y="3462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7" name="Inkt 106">
                <a:extLst>
                  <a:ext uri="{FF2B5EF4-FFF2-40B4-BE49-F238E27FC236}">
                    <a16:creationId xmlns:a16="http://schemas.microsoft.com/office/drawing/2014/main" id="{B452F49E-6036-924D-87FE-E093606F265A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07" name="Inkt 106">
                <a:extLst>
                  <a:ext uri="{FF2B5EF4-FFF2-40B4-BE49-F238E27FC236}">
                    <a16:creationId xmlns:a16="http://schemas.microsoft.com/office/drawing/2014/main" id="{B452F49E-6036-924D-87FE-E093606F26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8" name="Inkt 107">
                <a:extLst>
                  <a:ext uri="{FF2B5EF4-FFF2-40B4-BE49-F238E27FC236}">
                    <a16:creationId xmlns:a16="http://schemas.microsoft.com/office/drawing/2014/main" id="{9B4CDAA3-B808-D246-9411-A9B3EA1DFC46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08" name="Inkt 107">
                <a:extLst>
                  <a:ext uri="{FF2B5EF4-FFF2-40B4-BE49-F238E27FC236}">
                    <a16:creationId xmlns:a16="http://schemas.microsoft.com/office/drawing/2014/main" id="{9B4CDAA3-B808-D246-9411-A9B3EA1DFC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9" name="Inkt 108">
                <a:extLst>
                  <a:ext uri="{FF2B5EF4-FFF2-40B4-BE49-F238E27FC236}">
                    <a16:creationId xmlns:a16="http://schemas.microsoft.com/office/drawing/2014/main" id="{178EA002-B5FD-5149-883F-F0B93312F60E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09" name="Inkt 108">
                <a:extLst>
                  <a:ext uri="{FF2B5EF4-FFF2-40B4-BE49-F238E27FC236}">
                    <a16:creationId xmlns:a16="http://schemas.microsoft.com/office/drawing/2014/main" id="{178EA002-B5FD-5149-883F-F0B93312F6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0" name="Inkt 109">
                <a:extLst>
                  <a:ext uri="{FF2B5EF4-FFF2-40B4-BE49-F238E27FC236}">
                    <a16:creationId xmlns:a16="http://schemas.microsoft.com/office/drawing/2014/main" id="{F7759815-48F9-8844-85E5-840B52374EB4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10" name="Inkt 109">
                <a:extLst>
                  <a:ext uri="{FF2B5EF4-FFF2-40B4-BE49-F238E27FC236}">
                    <a16:creationId xmlns:a16="http://schemas.microsoft.com/office/drawing/2014/main" id="{F7759815-48F9-8844-85E5-840B52374E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1" name="Inkt 110">
                <a:extLst>
                  <a:ext uri="{FF2B5EF4-FFF2-40B4-BE49-F238E27FC236}">
                    <a16:creationId xmlns:a16="http://schemas.microsoft.com/office/drawing/2014/main" id="{FE28634A-AEF1-3648-B405-4207EE345B55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11" name="Inkt 110">
                <a:extLst>
                  <a:ext uri="{FF2B5EF4-FFF2-40B4-BE49-F238E27FC236}">
                    <a16:creationId xmlns:a16="http://schemas.microsoft.com/office/drawing/2014/main" id="{FE28634A-AEF1-3648-B405-4207EE345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2" name="Inkt 111">
                <a:extLst>
                  <a:ext uri="{FF2B5EF4-FFF2-40B4-BE49-F238E27FC236}">
                    <a16:creationId xmlns:a16="http://schemas.microsoft.com/office/drawing/2014/main" id="{3107B5BC-BA5A-9C45-8761-85BBEE8D00C6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12" name="Inkt 111">
                <a:extLst>
                  <a:ext uri="{FF2B5EF4-FFF2-40B4-BE49-F238E27FC236}">
                    <a16:creationId xmlns:a16="http://schemas.microsoft.com/office/drawing/2014/main" id="{3107B5BC-BA5A-9C45-8761-85BBEE8D00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3" name="Inkt 112">
                <a:extLst>
                  <a:ext uri="{FF2B5EF4-FFF2-40B4-BE49-F238E27FC236}">
                    <a16:creationId xmlns:a16="http://schemas.microsoft.com/office/drawing/2014/main" id="{0723C877-49B4-4C43-A49C-573DFD8614FD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13" name="Inkt 112">
                <a:extLst>
                  <a:ext uri="{FF2B5EF4-FFF2-40B4-BE49-F238E27FC236}">
                    <a16:creationId xmlns:a16="http://schemas.microsoft.com/office/drawing/2014/main" id="{0723C877-49B4-4C43-A49C-573DFD8614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4" name="Inkt 113">
                <a:extLst>
                  <a:ext uri="{FF2B5EF4-FFF2-40B4-BE49-F238E27FC236}">
                    <a16:creationId xmlns:a16="http://schemas.microsoft.com/office/drawing/2014/main" id="{6A66144A-647D-6B42-9BAA-27AC07654737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14" name="Inkt 113">
                <a:extLst>
                  <a:ext uri="{FF2B5EF4-FFF2-40B4-BE49-F238E27FC236}">
                    <a16:creationId xmlns:a16="http://schemas.microsoft.com/office/drawing/2014/main" id="{6A66144A-647D-6B42-9BAA-27AC076547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5" name="Inkt 114">
                <a:extLst>
                  <a:ext uri="{FF2B5EF4-FFF2-40B4-BE49-F238E27FC236}">
                    <a16:creationId xmlns:a16="http://schemas.microsoft.com/office/drawing/2014/main" id="{EBB3C557-3608-E545-A4D1-C32393E0092F}"/>
                  </a:ext>
                </a:extLst>
              </p14:cNvPr>
              <p14:cNvContentPartPr/>
              <p14:nvPr/>
            </p14:nvContentPartPr>
            <p14:xfrm>
              <a:off x="3641197" y="3353713"/>
              <a:ext cx="360" cy="360"/>
            </p14:xfrm>
          </p:contentPart>
        </mc:Choice>
        <mc:Fallback xmlns="">
          <p:pic>
            <p:nvPicPr>
              <p:cNvPr id="115" name="Inkt 114">
                <a:extLst>
                  <a:ext uri="{FF2B5EF4-FFF2-40B4-BE49-F238E27FC236}">
                    <a16:creationId xmlns:a16="http://schemas.microsoft.com/office/drawing/2014/main" id="{EBB3C557-3608-E545-A4D1-C32393E009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557" y="3245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6" name="Inkt 115">
                <a:extLst>
                  <a:ext uri="{FF2B5EF4-FFF2-40B4-BE49-F238E27FC236}">
                    <a16:creationId xmlns:a16="http://schemas.microsoft.com/office/drawing/2014/main" id="{EB370D64-8685-4546-8AD0-FD98DE9BFE81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16" name="Inkt 115">
                <a:extLst>
                  <a:ext uri="{FF2B5EF4-FFF2-40B4-BE49-F238E27FC236}">
                    <a16:creationId xmlns:a16="http://schemas.microsoft.com/office/drawing/2014/main" id="{EB370D64-8685-4546-8AD0-FD98DE9BFE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7" name="Inkt 116">
                <a:extLst>
                  <a:ext uri="{FF2B5EF4-FFF2-40B4-BE49-F238E27FC236}">
                    <a16:creationId xmlns:a16="http://schemas.microsoft.com/office/drawing/2014/main" id="{AFEE3B35-DE4F-7043-9ED9-56618837DC4A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17" name="Inkt 116">
                <a:extLst>
                  <a:ext uri="{FF2B5EF4-FFF2-40B4-BE49-F238E27FC236}">
                    <a16:creationId xmlns:a16="http://schemas.microsoft.com/office/drawing/2014/main" id="{AFEE3B35-DE4F-7043-9ED9-56618837DC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8" name="Inkt 117">
                <a:extLst>
                  <a:ext uri="{FF2B5EF4-FFF2-40B4-BE49-F238E27FC236}">
                    <a16:creationId xmlns:a16="http://schemas.microsoft.com/office/drawing/2014/main" id="{2E353CC7-2737-2D4A-A31B-57AE75A4341C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18" name="Inkt 117">
                <a:extLst>
                  <a:ext uri="{FF2B5EF4-FFF2-40B4-BE49-F238E27FC236}">
                    <a16:creationId xmlns:a16="http://schemas.microsoft.com/office/drawing/2014/main" id="{2E353CC7-2737-2D4A-A31B-57AE75A434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9" name="Inkt 118">
                <a:extLst>
                  <a:ext uri="{FF2B5EF4-FFF2-40B4-BE49-F238E27FC236}">
                    <a16:creationId xmlns:a16="http://schemas.microsoft.com/office/drawing/2014/main" id="{92D7312F-91F8-964C-92C2-64AE802F6059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19" name="Inkt 118">
                <a:extLst>
                  <a:ext uri="{FF2B5EF4-FFF2-40B4-BE49-F238E27FC236}">
                    <a16:creationId xmlns:a16="http://schemas.microsoft.com/office/drawing/2014/main" id="{92D7312F-91F8-964C-92C2-64AE802F60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20" name="Inkt 119">
                <a:extLst>
                  <a:ext uri="{FF2B5EF4-FFF2-40B4-BE49-F238E27FC236}">
                    <a16:creationId xmlns:a16="http://schemas.microsoft.com/office/drawing/2014/main" id="{74DEBD5B-AEF9-C047-B720-700D3F5FB162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20" name="Inkt 119">
                <a:extLst>
                  <a:ext uri="{FF2B5EF4-FFF2-40B4-BE49-F238E27FC236}">
                    <a16:creationId xmlns:a16="http://schemas.microsoft.com/office/drawing/2014/main" id="{74DEBD5B-AEF9-C047-B720-700D3F5FB1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1" name="Inkt 120">
                <a:extLst>
                  <a:ext uri="{FF2B5EF4-FFF2-40B4-BE49-F238E27FC236}">
                    <a16:creationId xmlns:a16="http://schemas.microsoft.com/office/drawing/2014/main" id="{A104B88F-3D35-4D4C-B48F-15B93D1E3A45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21" name="Inkt 120">
                <a:extLst>
                  <a:ext uri="{FF2B5EF4-FFF2-40B4-BE49-F238E27FC236}">
                    <a16:creationId xmlns:a16="http://schemas.microsoft.com/office/drawing/2014/main" id="{A104B88F-3D35-4D4C-B48F-15B93D1E3A4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2" name="Inkt 121">
                <a:extLst>
                  <a:ext uri="{FF2B5EF4-FFF2-40B4-BE49-F238E27FC236}">
                    <a16:creationId xmlns:a16="http://schemas.microsoft.com/office/drawing/2014/main" id="{54B9136B-45AE-9844-9391-DD2F65D997BD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22" name="Inkt 121">
                <a:extLst>
                  <a:ext uri="{FF2B5EF4-FFF2-40B4-BE49-F238E27FC236}">
                    <a16:creationId xmlns:a16="http://schemas.microsoft.com/office/drawing/2014/main" id="{54B9136B-45AE-9844-9391-DD2F65D997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3" name="Inkt 122">
                <a:extLst>
                  <a:ext uri="{FF2B5EF4-FFF2-40B4-BE49-F238E27FC236}">
                    <a16:creationId xmlns:a16="http://schemas.microsoft.com/office/drawing/2014/main" id="{177F3FB4-271D-2347-A714-C887138E3058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23" name="Inkt 122">
                <a:extLst>
                  <a:ext uri="{FF2B5EF4-FFF2-40B4-BE49-F238E27FC236}">
                    <a16:creationId xmlns:a16="http://schemas.microsoft.com/office/drawing/2014/main" id="{177F3FB4-271D-2347-A714-C887138E30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4" name="Inkt 123">
                <a:extLst>
                  <a:ext uri="{FF2B5EF4-FFF2-40B4-BE49-F238E27FC236}">
                    <a16:creationId xmlns:a16="http://schemas.microsoft.com/office/drawing/2014/main" id="{272BFE95-5E7A-7843-8956-5DE55E7B21E9}"/>
                  </a:ext>
                </a:extLst>
              </p14:cNvPr>
              <p14:cNvContentPartPr/>
              <p14:nvPr/>
            </p14:nvContentPartPr>
            <p14:xfrm>
              <a:off x="3424837" y="3321313"/>
              <a:ext cx="360" cy="360"/>
            </p14:xfrm>
          </p:contentPart>
        </mc:Choice>
        <mc:Fallback xmlns="">
          <p:pic>
            <p:nvPicPr>
              <p:cNvPr id="124" name="Inkt 123">
                <a:extLst>
                  <a:ext uri="{FF2B5EF4-FFF2-40B4-BE49-F238E27FC236}">
                    <a16:creationId xmlns:a16="http://schemas.microsoft.com/office/drawing/2014/main" id="{272BFE95-5E7A-7843-8956-5DE55E7B2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837" y="32133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5" name="Inkt 124">
                <a:extLst>
                  <a:ext uri="{FF2B5EF4-FFF2-40B4-BE49-F238E27FC236}">
                    <a16:creationId xmlns:a16="http://schemas.microsoft.com/office/drawing/2014/main" id="{67260B6A-BAE2-CB40-A70A-53A81CF02F33}"/>
                  </a:ext>
                </a:extLst>
              </p14:cNvPr>
              <p14:cNvContentPartPr/>
              <p14:nvPr/>
            </p14:nvContentPartPr>
            <p14:xfrm>
              <a:off x="3678277" y="3280993"/>
              <a:ext cx="360" cy="360"/>
            </p14:xfrm>
          </p:contentPart>
        </mc:Choice>
        <mc:Fallback xmlns="">
          <p:pic>
            <p:nvPicPr>
              <p:cNvPr id="125" name="Inkt 124">
                <a:extLst>
                  <a:ext uri="{FF2B5EF4-FFF2-40B4-BE49-F238E27FC236}">
                    <a16:creationId xmlns:a16="http://schemas.microsoft.com/office/drawing/2014/main" id="{67260B6A-BAE2-CB40-A70A-53A81CF02F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277" y="31733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6" name="Inkt 125">
                <a:extLst>
                  <a:ext uri="{FF2B5EF4-FFF2-40B4-BE49-F238E27FC236}">
                    <a16:creationId xmlns:a16="http://schemas.microsoft.com/office/drawing/2014/main" id="{EC245759-23FC-9A44-B2F6-865296025295}"/>
                  </a:ext>
                </a:extLst>
              </p14:cNvPr>
              <p14:cNvContentPartPr/>
              <p14:nvPr/>
            </p14:nvContentPartPr>
            <p14:xfrm>
              <a:off x="3678277" y="3280993"/>
              <a:ext cx="360" cy="360"/>
            </p14:xfrm>
          </p:contentPart>
        </mc:Choice>
        <mc:Fallback xmlns="">
          <p:pic>
            <p:nvPicPr>
              <p:cNvPr id="126" name="Inkt 125">
                <a:extLst>
                  <a:ext uri="{FF2B5EF4-FFF2-40B4-BE49-F238E27FC236}">
                    <a16:creationId xmlns:a16="http://schemas.microsoft.com/office/drawing/2014/main" id="{EC245759-23FC-9A44-B2F6-8652960252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277" y="31733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7" name="Inkt 126">
                <a:extLst>
                  <a:ext uri="{FF2B5EF4-FFF2-40B4-BE49-F238E27FC236}">
                    <a16:creationId xmlns:a16="http://schemas.microsoft.com/office/drawing/2014/main" id="{46954C3C-AD48-4C48-82D4-3CAE834CBBF9}"/>
                  </a:ext>
                </a:extLst>
              </p14:cNvPr>
              <p14:cNvContentPartPr/>
              <p14:nvPr/>
            </p14:nvContentPartPr>
            <p14:xfrm>
              <a:off x="3678277" y="3280993"/>
              <a:ext cx="360" cy="360"/>
            </p14:xfrm>
          </p:contentPart>
        </mc:Choice>
        <mc:Fallback xmlns="">
          <p:pic>
            <p:nvPicPr>
              <p:cNvPr id="127" name="Inkt 126">
                <a:extLst>
                  <a:ext uri="{FF2B5EF4-FFF2-40B4-BE49-F238E27FC236}">
                    <a16:creationId xmlns:a16="http://schemas.microsoft.com/office/drawing/2014/main" id="{46954C3C-AD48-4C48-82D4-3CAE834CBB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277" y="31733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8" name="Inkt 127">
                <a:extLst>
                  <a:ext uri="{FF2B5EF4-FFF2-40B4-BE49-F238E27FC236}">
                    <a16:creationId xmlns:a16="http://schemas.microsoft.com/office/drawing/2014/main" id="{492EDF76-22B0-0246-B10F-6506031DAB53}"/>
                  </a:ext>
                </a:extLst>
              </p14:cNvPr>
              <p14:cNvContentPartPr/>
              <p14:nvPr/>
            </p14:nvContentPartPr>
            <p14:xfrm>
              <a:off x="3678277" y="3280993"/>
              <a:ext cx="360" cy="360"/>
            </p14:xfrm>
          </p:contentPart>
        </mc:Choice>
        <mc:Fallback xmlns="">
          <p:pic>
            <p:nvPicPr>
              <p:cNvPr id="128" name="Inkt 127">
                <a:extLst>
                  <a:ext uri="{FF2B5EF4-FFF2-40B4-BE49-F238E27FC236}">
                    <a16:creationId xmlns:a16="http://schemas.microsoft.com/office/drawing/2014/main" id="{492EDF76-22B0-0246-B10F-6506031DAB5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277" y="31733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9" name="Inkt 128">
                <a:extLst>
                  <a:ext uri="{FF2B5EF4-FFF2-40B4-BE49-F238E27FC236}">
                    <a16:creationId xmlns:a16="http://schemas.microsoft.com/office/drawing/2014/main" id="{70EB9F48-FCCC-9F4D-AE6F-D0FD6D447276}"/>
                  </a:ext>
                </a:extLst>
              </p14:cNvPr>
              <p14:cNvContentPartPr/>
              <p14:nvPr/>
            </p14:nvContentPartPr>
            <p14:xfrm>
              <a:off x="3678277" y="3280993"/>
              <a:ext cx="360" cy="360"/>
            </p14:xfrm>
          </p:contentPart>
        </mc:Choice>
        <mc:Fallback xmlns="">
          <p:pic>
            <p:nvPicPr>
              <p:cNvPr id="129" name="Inkt 128">
                <a:extLst>
                  <a:ext uri="{FF2B5EF4-FFF2-40B4-BE49-F238E27FC236}">
                    <a16:creationId xmlns:a16="http://schemas.microsoft.com/office/drawing/2014/main" id="{70EB9F48-FCCC-9F4D-AE6F-D0FD6D4472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277" y="31733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0" name="Inkt 129">
                <a:extLst>
                  <a:ext uri="{FF2B5EF4-FFF2-40B4-BE49-F238E27FC236}">
                    <a16:creationId xmlns:a16="http://schemas.microsoft.com/office/drawing/2014/main" id="{55998E03-51F5-0D49-B296-C59EB78260B7}"/>
                  </a:ext>
                </a:extLst>
              </p14:cNvPr>
              <p14:cNvContentPartPr/>
              <p14:nvPr/>
            </p14:nvContentPartPr>
            <p14:xfrm>
              <a:off x="3678277" y="3280993"/>
              <a:ext cx="360" cy="360"/>
            </p14:xfrm>
          </p:contentPart>
        </mc:Choice>
        <mc:Fallback xmlns="">
          <p:pic>
            <p:nvPicPr>
              <p:cNvPr id="130" name="Inkt 129">
                <a:extLst>
                  <a:ext uri="{FF2B5EF4-FFF2-40B4-BE49-F238E27FC236}">
                    <a16:creationId xmlns:a16="http://schemas.microsoft.com/office/drawing/2014/main" id="{55998E03-51F5-0D49-B296-C59EB78260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4277" y="317335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1" name="Inkt 130">
                <a:extLst>
                  <a:ext uri="{FF2B5EF4-FFF2-40B4-BE49-F238E27FC236}">
                    <a16:creationId xmlns:a16="http://schemas.microsoft.com/office/drawing/2014/main" id="{A0B10E13-B6E6-874D-99DE-122C378A557F}"/>
                  </a:ext>
                </a:extLst>
              </p14:cNvPr>
              <p14:cNvContentPartPr/>
              <p14:nvPr/>
            </p14:nvContentPartPr>
            <p14:xfrm>
              <a:off x="3422677" y="3263713"/>
              <a:ext cx="360" cy="360"/>
            </p14:xfrm>
          </p:contentPart>
        </mc:Choice>
        <mc:Fallback xmlns="">
          <p:pic>
            <p:nvPicPr>
              <p:cNvPr id="131" name="Inkt 130">
                <a:extLst>
                  <a:ext uri="{FF2B5EF4-FFF2-40B4-BE49-F238E27FC236}">
                    <a16:creationId xmlns:a16="http://schemas.microsoft.com/office/drawing/2014/main" id="{A0B10E13-B6E6-874D-99DE-122C378A55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677" y="3156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2" name="Inkt 131">
                <a:extLst>
                  <a:ext uri="{FF2B5EF4-FFF2-40B4-BE49-F238E27FC236}">
                    <a16:creationId xmlns:a16="http://schemas.microsoft.com/office/drawing/2014/main" id="{6B60B8E3-19EC-D148-9214-F6E5FCBDC361}"/>
                  </a:ext>
                </a:extLst>
              </p14:cNvPr>
              <p14:cNvContentPartPr/>
              <p14:nvPr/>
            </p14:nvContentPartPr>
            <p14:xfrm>
              <a:off x="3422677" y="3263713"/>
              <a:ext cx="360" cy="360"/>
            </p14:xfrm>
          </p:contentPart>
        </mc:Choice>
        <mc:Fallback xmlns="">
          <p:pic>
            <p:nvPicPr>
              <p:cNvPr id="132" name="Inkt 131">
                <a:extLst>
                  <a:ext uri="{FF2B5EF4-FFF2-40B4-BE49-F238E27FC236}">
                    <a16:creationId xmlns:a16="http://schemas.microsoft.com/office/drawing/2014/main" id="{6B60B8E3-19EC-D148-9214-F6E5FCBDC3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677" y="3156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3" name="Inkt 132">
                <a:extLst>
                  <a:ext uri="{FF2B5EF4-FFF2-40B4-BE49-F238E27FC236}">
                    <a16:creationId xmlns:a16="http://schemas.microsoft.com/office/drawing/2014/main" id="{98F451EE-ADC0-F847-9DE4-AB69FB3A8740}"/>
                  </a:ext>
                </a:extLst>
              </p14:cNvPr>
              <p14:cNvContentPartPr/>
              <p14:nvPr/>
            </p14:nvContentPartPr>
            <p14:xfrm>
              <a:off x="3422677" y="3263713"/>
              <a:ext cx="360" cy="360"/>
            </p14:xfrm>
          </p:contentPart>
        </mc:Choice>
        <mc:Fallback xmlns="">
          <p:pic>
            <p:nvPicPr>
              <p:cNvPr id="133" name="Inkt 132">
                <a:extLst>
                  <a:ext uri="{FF2B5EF4-FFF2-40B4-BE49-F238E27FC236}">
                    <a16:creationId xmlns:a16="http://schemas.microsoft.com/office/drawing/2014/main" id="{98F451EE-ADC0-F847-9DE4-AB69FB3A87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677" y="3156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4" name="Inkt 133">
                <a:extLst>
                  <a:ext uri="{FF2B5EF4-FFF2-40B4-BE49-F238E27FC236}">
                    <a16:creationId xmlns:a16="http://schemas.microsoft.com/office/drawing/2014/main" id="{96A1D7E2-BDF5-D74C-8AD3-B407E4D54BF1}"/>
                  </a:ext>
                </a:extLst>
              </p14:cNvPr>
              <p14:cNvContentPartPr/>
              <p14:nvPr/>
            </p14:nvContentPartPr>
            <p14:xfrm>
              <a:off x="3422677" y="3263713"/>
              <a:ext cx="360" cy="360"/>
            </p14:xfrm>
          </p:contentPart>
        </mc:Choice>
        <mc:Fallback xmlns="">
          <p:pic>
            <p:nvPicPr>
              <p:cNvPr id="134" name="Inkt 133">
                <a:extLst>
                  <a:ext uri="{FF2B5EF4-FFF2-40B4-BE49-F238E27FC236}">
                    <a16:creationId xmlns:a16="http://schemas.microsoft.com/office/drawing/2014/main" id="{96A1D7E2-BDF5-D74C-8AD3-B407E4D54B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677" y="3156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5" name="Inkt 134">
                <a:extLst>
                  <a:ext uri="{FF2B5EF4-FFF2-40B4-BE49-F238E27FC236}">
                    <a16:creationId xmlns:a16="http://schemas.microsoft.com/office/drawing/2014/main" id="{6629F4AD-DBC7-864E-8B18-0505F9819836}"/>
                  </a:ext>
                </a:extLst>
              </p14:cNvPr>
              <p14:cNvContentPartPr/>
              <p14:nvPr/>
            </p14:nvContentPartPr>
            <p14:xfrm>
              <a:off x="3422677" y="3263713"/>
              <a:ext cx="360" cy="360"/>
            </p14:xfrm>
          </p:contentPart>
        </mc:Choice>
        <mc:Fallback xmlns="">
          <p:pic>
            <p:nvPicPr>
              <p:cNvPr id="135" name="Inkt 134">
                <a:extLst>
                  <a:ext uri="{FF2B5EF4-FFF2-40B4-BE49-F238E27FC236}">
                    <a16:creationId xmlns:a16="http://schemas.microsoft.com/office/drawing/2014/main" id="{6629F4AD-DBC7-864E-8B18-0505F98198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677" y="31560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6" name="Inkt 135">
                <a:extLst>
                  <a:ext uri="{FF2B5EF4-FFF2-40B4-BE49-F238E27FC236}">
                    <a16:creationId xmlns:a16="http://schemas.microsoft.com/office/drawing/2014/main" id="{2E4EE5E5-10D1-A54A-B2AB-139EB90DF224}"/>
                  </a:ext>
                </a:extLst>
              </p14:cNvPr>
              <p14:cNvContentPartPr/>
              <p14:nvPr/>
            </p14:nvContentPartPr>
            <p14:xfrm>
              <a:off x="3499357" y="2859793"/>
              <a:ext cx="360" cy="360"/>
            </p14:xfrm>
          </p:contentPart>
        </mc:Choice>
        <mc:Fallback xmlns="">
          <p:pic>
            <p:nvPicPr>
              <p:cNvPr id="136" name="Inkt 135">
                <a:extLst>
                  <a:ext uri="{FF2B5EF4-FFF2-40B4-BE49-F238E27FC236}">
                    <a16:creationId xmlns:a16="http://schemas.microsoft.com/office/drawing/2014/main" id="{2E4EE5E5-10D1-A54A-B2AB-139EB90DF2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5717" y="2751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7" name="Inkt 136">
                <a:extLst>
                  <a:ext uri="{FF2B5EF4-FFF2-40B4-BE49-F238E27FC236}">
                    <a16:creationId xmlns:a16="http://schemas.microsoft.com/office/drawing/2014/main" id="{9153ED9A-EEF5-9146-8964-E081B3458124}"/>
                  </a:ext>
                </a:extLst>
              </p14:cNvPr>
              <p14:cNvContentPartPr/>
              <p14:nvPr/>
            </p14:nvContentPartPr>
            <p14:xfrm>
              <a:off x="3499357" y="2859793"/>
              <a:ext cx="360" cy="360"/>
            </p14:xfrm>
          </p:contentPart>
        </mc:Choice>
        <mc:Fallback xmlns="">
          <p:pic>
            <p:nvPicPr>
              <p:cNvPr id="137" name="Inkt 136">
                <a:extLst>
                  <a:ext uri="{FF2B5EF4-FFF2-40B4-BE49-F238E27FC236}">
                    <a16:creationId xmlns:a16="http://schemas.microsoft.com/office/drawing/2014/main" id="{9153ED9A-EEF5-9146-8964-E081B34581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5717" y="2751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8" name="Inkt 137">
                <a:extLst>
                  <a:ext uri="{FF2B5EF4-FFF2-40B4-BE49-F238E27FC236}">
                    <a16:creationId xmlns:a16="http://schemas.microsoft.com/office/drawing/2014/main" id="{6CC558AA-DE94-9C46-ABCF-8D4360FE2B60}"/>
                  </a:ext>
                </a:extLst>
              </p14:cNvPr>
              <p14:cNvContentPartPr/>
              <p14:nvPr/>
            </p14:nvContentPartPr>
            <p14:xfrm>
              <a:off x="3499357" y="2859793"/>
              <a:ext cx="360" cy="360"/>
            </p14:xfrm>
          </p:contentPart>
        </mc:Choice>
        <mc:Fallback xmlns="">
          <p:pic>
            <p:nvPicPr>
              <p:cNvPr id="138" name="Inkt 137">
                <a:extLst>
                  <a:ext uri="{FF2B5EF4-FFF2-40B4-BE49-F238E27FC236}">
                    <a16:creationId xmlns:a16="http://schemas.microsoft.com/office/drawing/2014/main" id="{6CC558AA-DE94-9C46-ABCF-8D4360FE2B6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5717" y="2751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9" name="Inkt 138">
                <a:extLst>
                  <a:ext uri="{FF2B5EF4-FFF2-40B4-BE49-F238E27FC236}">
                    <a16:creationId xmlns:a16="http://schemas.microsoft.com/office/drawing/2014/main" id="{84216C9F-78B0-C04D-A272-ABC1558E34E3}"/>
                  </a:ext>
                </a:extLst>
              </p14:cNvPr>
              <p14:cNvContentPartPr/>
              <p14:nvPr/>
            </p14:nvContentPartPr>
            <p14:xfrm>
              <a:off x="3499357" y="2859793"/>
              <a:ext cx="360" cy="360"/>
            </p14:xfrm>
          </p:contentPart>
        </mc:Choice>
        <mc:Fallback xmlns="">
          <p:pic>
            <p:nvPicPr>
              <p:cNvPr id="139" name="Inkt 138">
                <a:extLst>
                  <a:ext uri="{FF2B5EF4-FFF2-40B4-BE49-F238E27FC236}">
                    <a16:creationId xmlns:a16="http://schemas.microsoft.com/office/drawing/2014/main" id="{84216C9F-78B0-C04D-A272-ABC1558E3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5717" y="2751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0" name="Inkt 139">
                <a:extLst>
                  <a:ext uri="{FF2B5EF4-FFF2-40B4-BE49-F238E27FC236}">
                    <a16:creationId xmlns:a16="http://schemas.microsoft.com/office/drawing/2014/main" id="{37E65623-377B-CC45-92CF-07C2D5DDA8B4}"/>
                  </a:ext>
                </a:extLst>
              </p14:cNvPr>
              <p14:cNvContentPartPr/>
              <p14:nvPr/>
            </p14:nvContentPartPr>
            <p14:xfrm>
              <a:off x="3499357" y="2859793"/>
              <a:ext cx="360" cy="360"/>
            </p14:xfrm>
          </p:contentPart>
        </mc:Choice>
        <mc:Fallback xmlns="">
          <p:pic>
            <p:nvPicPr>
              <p:cNvPr id="140" name="Inkt 139">
                <a:extLst>
                  <a:ext uri="{FF2B5EF4-FFF2-40B4-BE49-F238E27FC236}">
                    <a16:creationId xmlns:a16="http://schemas.microsoft.com/office/drawing/2014/main" id="{37E65623-377B-CC45-92CF-07C2D5DDA8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5717" y="275179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1" name="Inkt 140">
                <a:extLst>
                  <a:ext uri="{FF2B5EF4-FFF2-40B4-BE49-F238E27FC236}">
                    <a16:creationId xmlns:a16="http://schemas.microsoft.com/office/drawing/2014/main" id="{47676B59-7881-3949-83B3-D1EDB31528E4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1" name="Inkt 140">
                <a:extLst>
                  <a:ext uri="{FF2B5EF4-FFF2-40B4-BE49-F238E27FC236}">
                    <a16:creationId xmlns:a16="http://schemas.microsoft.com/office/drawing/2014/main" id="{47676B59-7881-3949-83B3-D1EDB31528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2" name="Inkt 141">
                <a:extLst>
                  <a:ext uri="{FF2B5EF4-FFF2-40B4-BE49-F238E27FC236}">
                    <a16:creationId xmlns:a16="http://schemas.microsoft.com/office/drawing/2014/main" id="{5C17D48C-9B9E-A641-A94E-6251FF2713E8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2" name="Inkt 141">
                <a:extLst>
                  <a:ext uri="{FF2B5EF4-FFF2-40B4-BE49-F238E27FC236}">
                    <a16:creationId xmlns:a16="http://schemas.microsoft.com/office/drawing/2014/main" id="{5C17D48C-9B9E-A641-A94E-6251FF2713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3" name="Inkt 142">
                <a:extLst>
                  <a:ext uri="{FF2B5EF4-FFF2-40B4-BE49-F238E27FC236}">
                    <a16:creationId xmlns:a16="http://schemas.microsoft.com/office/drawing/2014/main" id="{14C0C812-603F-2143-88DF-72BC5D309FCA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3" name="Inkt 142">
                <a:extLst>
                  <a:ext uri="{FF2B5EF4-FFF2-40B4-BE49-F238E27FC236}">
                    <a16:creationId xmlns:a16="http://schemas.microsoft.com/office/drawing/2014/main" id="{14C0C812-603F-2143-88DF-72BC5D309F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4" name="Inkt 143">
                <a:extLst>
                  <a:ext uri="{FF2B5EF4-FFF2-40B4-BE49-F238E27FC236}">
                    <a16:creationId xmlns:a16="http://schemas.microsoft.com/office/drawing/2014/main" id="{DEB9786F-52D8-8D48-A860-0C60A34BFC2C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4" name="Inkt 143">
                <a:extLst>
                  <a:ext uri="{FF2B5EF4-FFF2-40B4-BE49-F238E27FC236}">
                    <a16:creationId xmlns:a16="http://schemas.microsoft.com/office/drawing/2014/main" id="{DEB9786F-52D8-8D48-A860-0C60A34BFC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5" name="Inkt 144">
                <a:extLst>
                  <a:ext uri="{FF2B5EF4-FFF2-40B4-BE49-F238E27FC236}">
                    <a16:creationId xmlns:a16="http://schemas.microsoft.com/office/drawing/2014/main" id="{84CF9BAE-3D68-9A4C-A38B-0F71DA0FEBDF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5" name="Inkt 144">
                <a:extLst>
                  <a:ext uri="{FF2B5EF4-FFF2-40B4-BE49-F238E27FC236}">
                    <a16:creationId xmlns:a16="http://schemas.microsoft.com/office/drawing/2014/main" id="{84CF9BAE-3D68-9A4C-A38B-0F71DA0FEB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6" name="Inkt 145">
                <a:extLst>
                  <a:ext uri="{FF2B5EF4-FFF2-40B4-BE49-F238E27FC236}">
                    <a16:creationId xmlns:a16="http://schemas.microsoft.com/office/drawing/2014/main" id="{B8913EBA-2082-BA4B-B453-17D44DC55A6B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6" name="Inkt 145">
                <a:extLst>
                  <a:ext uri="{FF2B5EF4-FFF2-40B4-BE49-F238E27FC236}">
                    <a16:creationId xmlns:a16="http://schemas.microsoft.com/office/drawing/2014/main" id="{B8913EBA-2082-BA4B-B453-17D44DC55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7" name="Inkt 146">
                <a:extLst>
                  <a:ext uri="{FF2B5EF4-FFF2-40B4-BE49-F238E27FC236}">
                    <a16:creationId xmlns:a16="http://schemas.microsoft.com/office/drawing/2014/main" id="{951FA187-83D4-3242-B7D2-D417133C1548}"/>
                  </a:ext>
                </a:extLst>
              </p14:cNvPr>
              <p14:cNvContentPartPr/>
              <p14:nvPr/>
            </p14:nvContentPartPr>
            <p14:xfrm>
              <a:off x="3585037" y="2851513"/>
              <a:ext cx="360" cy="360"/>
            </p14:xfrm>
          </p:contentPart>
        </mc:Choice>
        <mc:Fallback xmlns="">
          <p:pic>
            <p:nvPicPr>
              <p:cNvPr id="147" name="Inkt 146">
                <a:extLst>
                  <a:ext uri="{FF2B5EF4-FFF2-40B4-BE49-F238E27FC236}">
                    <a16:creationId xmlns:a16="http://schemas.microsoft.com/office/drawing/2014/main" id="{951FA187-83D4-3242-B7D2-D417133C15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103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8" name="Inkt 147">
                <a:extLst>
                  <a:ext uri="{FF2B5EF4-FFF2-40B4-BE49-F238E27FC236}">
                    <a16:creationId xmlns:a16="http://schemas.microsoft.com/office/drawing/2014/main" id="{726C30CB-BF20-7342-B11C-F68BDCC71DDF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48" name="Inkt 147">
                <a:extLst>
                  <a:ext uri="{FF2B5EF4-FFF2-40B4-BE49-F238E27FC236}">
                    <a16:creationId xmlns:a16="http://schemas.microsoft.com/office/drawing/2014/main" id="{726C30CB-BF20-7342-B11C-F68BDCC71DD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9" name="Inkt 148">
                <a:extLst>
                  <a:ext uri="{FF2B5EF4-FFF2-40B4-BE49-F238E27FC236}">
                    <a16:creationId xmlns:a16="http://schemas.microsoft.com/office/drawing/2014/main" id="{E7091182-F996-CE48-8E9E-98258CA1C909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49" name="Inkt 148">
                <a:extLst>
                  <a:ext uri="{FF2B5EF4-FFF2-40B4-BE49-F238E27FC236}">
                    <a16:creationId xmlns:a16="http://schemas.microsoft.com/office/drawing/2014/main" id="{E7091182-F996-CE48-8E9E-98258CA1C90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0" name="Inkt 149">
                <a:extLst>
                  <a:ext uri="{FF2B5EF4-FFF2-40B4-BE49-F238E27FC236}">
                    <a16:creationId xmlns:a16="http://schemas.microsoft.com/office/drawing/2014/main" id="{0DEFDDDA-0D09-9F49-B823-20D105F26D43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50" name="Inkt 149">
                <a:extLst>
                  <a:ext uri="{FF2B5EF4-FFF2-40B4-BE49-F238E27FC236}">
                    <a16:creationId xmlns:a16="http://schemas.microsoft.com/office/drawing/2014/main" id="{0DEFDDDA-0D09-9F49-B823-20D105F26D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1" name="Inkt 150">
                <a:extLst>
                  <a:ext uri="{FF2B5EF4-FFF2-40B4-BE49-F238E27FC236}">
                    <a16:creationId xmlns:a16="http://schemas.microsoft.com/office/drawing/2014/main" id="{CD0B5A7C-92B5-AD40-8E71-59D627BEDD6A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51" name="Inkt 150">
                <a:extLst>
                  <a:ext uri="{FF2B5EF4-FFF2-40B4-BE49-F238E27FC236}">
                    <a16:creationId xmlns:a16="http://schemas.microsoft.com/office/drawing/2014/main" id="{CD0B5A7C-92B5-AD40-8E71-59D627BEDD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2" name="Inkt 151">
                <a:extLst>
                  <a:ext uri="{FF2B5EF4-FFF2-40B4-BE49-F238E27FC236}">
                    <a16:creationId xmlns:a16="http://schemas.microsoft.com/office/drawing/2014/main" id="{50F7A26F-7151-E243-9D1E-B13F2675168C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52" name="Inkt 151">
                <a:extLst>
                  <a:ext uri="{FF2B5EF4-FFF2-40B4-BE49-F238E27FC236}">
                    <a16:creationId xmlns:a16="http://schemas.microsoft.com/office/drawing/2014/main" id="{50F7A26F-7151-E243-9D1E-B13F267516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3" name="Inkt 152">
                <a:extLst>
                  <a:ext uri="{FF2B5EF4-FFF2-40B4-BE49-F238E27FC236}">
                    <a16:creationId xmlns:a16="http://schemas.microsoft.com/office/drawing/2014/main" id="{DC5349BF-93F4-434B-AC5D-A6EC3E13F635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53" name="Inkt 152">
                <a:extLst>
                  <a:ext uri="{FF2B5EF4-FFF2-40B4-BE49-F238E27FC236}">
                    <a16:creationId xmlns:a16="http://schemas.microsoft.com/office/drawing/2014/main" id="{DC5349BF-93F4-434B-AC5D-A6EC3E13F6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54" name="Inkt 153">
                <a:extLst>
                  <a:ext uri="{FF2B5EF4-FFF2-40B4-BE49-F238E27FC236}">
                    <a16:creationId xmlns:a16="http://schemas.microsoft.com/office/drawing/2014/main" id="{E5575E52-F0CC-094A-9D47-D5DBEE744A6B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54" name="Inkt 153">
                <a:extLst>
                  <a:ext uri="{FF2B5EF4-FFF2-40B4-BE49-F238E27FC236}">
                    <a16:creationId xmlns:a16="http://schemas.microsoft.com/office/drawing/2014/main" id="{E5575E52-F0CC-094A-9D47-D5DBEE744A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5" name="Inkt 154">
                <a:extLst>
                  <a:ext uri="{FF2B5EF4-FFF2-40B4-BE49-F238E27FC236}">
                    <a16:creationId xmlns:a16="http://schemas.microsoft.com/office/drawing/2014/main" id="{91B33654-2DC5-B948-A9A3-66CD2591DDD4}"/>
                  </a:ext>
                </a:extLst>
              </p14:cNvPr>
              <p14:cNvContentPartPr/>
              <p14:nvPr/>
            </p14:nvContentPartPr>
            <p14:xfrm>
              <a:off x="3668197" y="2851513"/>
              <a:ext cx="360" cy="360"/>
            </p14:xfrm>
          </p:contentPart>
        </mc:Choice>
        <mc:Fallback xmlns="">
          <p:pic>
            <p:nvPicPr>
              <p:cNvPr id="155" name="Inkt 154">
                <a:extLst>
                  <a:ext uri="{FF2B5EF4-FFF2-40B4-BE49-F238E27FC236}">
                    <a16:creationId xmlns:a16="http://schemas.microsoft.com/office/drawing/2014/main" id="{91B33654-2DC5-B948-A9A3-66CD2591DD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4557" y="27435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6" name="Inkt 155">
                <a:extLst>
                  <a:ext uri="{FF2B5EF4-FFF2-40B4-BE49-F238E27FC236}">
                    <a16:creationId xmlns:a16="http://schemas.microsoft.com/office/drawing/2014/main" id="{8A49DBBB-236C-B946-9DF9-FA51613188B4}"/>
                  </a:ext>
                </a:extLst>
              </p14:cNvPr>
              <p14:cNvContentPartPr/>
              <p14:nvPr/>
            </p14:nvContentPartPr>
            <p14:xfrm>
              <a:off x="3473797" y="2860873"/>
              <a:ext cx="360" cy="360"/>
            </p14:xfrm>
          </p:contentPart>
        </mc:Choice>
        <mc:Fallback xmlns="">
          <p:pic>
            <p:nvPicPr>
              <p:cNvPr id="156" name="Inkt 155">
                <a:extLst>
                  <a:ext uri="{FF2B5EF4-FFF2-40B4-BE49-F238E27FC236}">
                    <a16:creationId xmlns:a16="http://schemas.microsoft.com/office/drawing/2014/main" id="{8A49DBBB-236C-B946-9DF9-FA51613188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9797" y="27532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7" name="Inkt 156">
                <a:extLst>
                  <a:ext uri="{FF2B5EF4-FFF2-40B4-BE49-F238E27FC236}">
                    <a16:creationId xmlns:a16="http://schemas.microsoft.com/office/drawing/2014/main" id="{B20416DE-6505-D440-8424-992E735D7A83}"/>
                  </a:ext>
                </a:extLst>
              </p14:cNvPr>
              <p14:cNvContentPartPr/>
              <p14:nvPr/>
            </p14:nvContentPartPr>
            <p14:xfrm>
              <a:off x="3473797" y="2860873"/>
              <a:ext cx="360" cy="360"/>
            </p14:xfrm>
          </p:contentPart>
        </mc:Choice>
        <mc:Fallback xmlns="">
          <p:pic>
            <p:nvPicPr>
              <p:cNvPr id="157" name="Inkt 156">
                <a:extLst>
                  <a:ext uri="{FF2B5EF4-FFF2-40B4-BE49-F238E27FC236}">
                    <a16:creationId xmlns:a16="http://schemas.microsoft.com/office/drawing/2014/main" id="{B20416DE-6505-D440-8424-992E735D7A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9797" y="27532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8" name="Inkt 157">
                <a:extLst>
                  <a:ext uri="{FF2B5EF4-FFF2-40B4-BE49-F238E27FC236}">
                    <a16:creationId xmlns:a16="http://schemas.microsoft.com/office/drawing/2014/main" id="{5B605802-C660-594D-A069-8D9A604946D6}"/>
                  </a:ext>
                </a:extLst>
              </p14:cNvPr>
              <p14:cNvContentPartPr/>
              <p14:nvPr/>
            </p14:nvContentPartPr>
            <p14:xfrm>
              <a:off x="3473797" y="2860873"/>
              <a:ext cx="360" cy="360"/>
            </p14:xfrm>
          </p:contentPart>
        </mc:Choice>
        <mc:Fallback xmlns="">
          <p:pic>
            <p:nvPicPr>
              <p:cNvPr id="158" name="Inkt 157">
                <a:extLst>
                  <a:ext uri="{FF2B5EF4-FFF2-40B4-BE49-F238E27FC236}">
                    <a16:creationId xmlns:a16="http://schemas.microsoft.com/office/drawing/2014/main" id="{5B605802-C660-594D-A069-8D9A604946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9797" y="27532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9" name="Inkt 158">
                <a:extLst>
                  <a:ext uri="{FF2B5EF4-FFF2-40B4-BE49-F238E27FC236}">
                    <a16:creationId xmlns:a16="http://schemas.microsoft.com/office/drawing/2014/main" id="{054B6405-DE33-AB41-B427-19036E23DFC4}"/>
                  </a:ext>
                </a:extLst>
              </p14:cNvPr>
              <p14:cNvContentPartPr/>
              <p14:nvPr/>
            </p14:nvContentPartPr>
            <p14:xfrm>
              <a:off x="3473797" y="2860873"/>
              <a:ext cx="360" cy="360"/>
            </p14:xfrm>
          </p:contentPart>
        </mc:Choice>
        <mc:Fallback xmlns="">
          <p:pic>
            <p:nvPicPr>
              <p:cNvPr id="159" name="Inkt 158">
                <a:extLst>
                  <a:ext uri="{FF2B5EF4-FFF2-40B4-BE49-F238E27FC236}">
                    <a16:creationId xmlns:a16="http://schemas.microsoft.com/office/drawing/2014/main" id="{054B6405-DE33-AB41-B427-19036E23DF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9797" y="275323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0" name="Inkt 159">
                <a:extLst>
                  <a:ext uri="{FF2B5EF4-FFF2-40B4-BE49-F238E27FC236}">
                    <a16:creationId xmlns:a16="http://schemas.microsoft.com/office/drawing/2014/main" id="{70D8981A-D1FB-DC43-A6E0-78AD584EE563}"/>
                  </a:ext>
                </a:extLst>
              </p14:cNvPr>
              <p14:cNvContentPartPr/>
              <p14:nvPr/>
            </p14:nvContentPartPr>
            <p14:xfrm>
              <a:off x="3419077" y="2858713"/>
              <a:ext cx="360" cy="360"/>
            </p14:xfrm>
          </p:contentPart>
        </mc:Choice>
        <mc:Fallback xmlns="">
          <p:pic>
            <p:nvPicPr>
              <p:cNvPr id="160" name="Inkt 159">
                <a:extLst>
                  <a:ext uri="{FF2B5EF4-FFF2-40B4-BE49-F238E27FC236}">
                    <a16:creationId xmlns:a16="http://schemas.microsoft.com/office/drawing/2014/main" id="{70D8981A-D1FB-DC43-A6E0-78AD584EE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437" y="275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1" name="Inkt 160">
                <a:extLst>
                  <a:ext uri="{FF2B5EF4-FFF2-40B4-BE49-F238E27FC236}">
                    <a16:creationId xmlns:a16="http://schemas.microsoft.com/office/drawing/2014/main" id="{4C723832-A8C2-054C-8253-ABED1C550DFE}"/>
                  </a:ext>
                </a:extLst>
              </p14:cNvPr>
              <p14:cNvContentPartPr/>
              <p14:nvPr/>
            </p14:nvContentPartPr>
            <p14:xfrm>
              <a:off x="3419077" y="2858713"/>
              <a:ext cx="360" cy="360"/>
            </p14:xfrm>
          </p:contentPart>
        </mc:Choice>
        <mc:Fallback xmlns="">
          <p:pic>
            <p:nvPicPr>
              <p:cNvPr id="161" name="Inkt 160">
                <a:extLst>
                  <a:ext uri="{FF2B5EF4-FFF2-40B4-BE49-F238E27FC236}">
                    <a16:creationId xmlns:a16="http://schemas.microsoft.com/office/drawing/2014/main" id="{4C723832-A8C2-054C-8253-ABED1C550D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437" y="275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62" name="Inkt 161">
                <a:extLst>
                  <a:ext uri="{FF2B5EF4-FFF2-40B4-BE49-F238E27FC236}">
                    <a16:creationId xmlns:a16="http://schemas.microsoft.com/office/drawing/2014/main" id="{126832CB-E674-9349-A018-8A3B23F0626A}"/>
                  </a:ext>
                </a:extLst>
              </p14:cNvPr>
              <p14:cNvContentPartPr/>
              <p14:nvPr/>
            </p14:nvContentPartPr>
            <p14:xfrm>
              <a:off x="3419077" y="2858713"/>
              <a:ext cx="360" cy="360"/>
            </p14:xfrm>
          </p:contentPart>
        </mc:Choice>
        <mc:Fallback xmlns="">
          <p:pic>
            <p:nvPicPr>
              <p:cNvPr id="162" name="Inkt 161">
                <a:extLst>
                  <a:ext uri="{FF2B5EF4-FFF2-40B4-BE49-F238E27FC236}">
                    <a16:creationId xmlns:a16="http://schemas.microsoft.com/office/drawing/2014/main" id="{126832CB-E674-9349-A018-8A3B23F062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437" y="275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3" name="Inkt 162">
                <a:extLst>
                  <a:ext uri="{FF2B5EF4-FFF2-40B4-BE49-F238E27FC236}">
                    <a16:creationId xmlns:a16="http://schemas.microsoft.com/office/drawing/2014/main" id="{2F78B6D0-50BD-E04F-822B-E49FFD9F649B}"/>
                  </a:ext>
                </a:extLst>
              </p14:cNvPr>
              <p14:cNvContentPartPr/>
              <p14:nvPr/>
            </p14:nvContentPartPr>
            <p14:xfrm>
              <a:off x="3419077" y="2858713"/>
              <a:ext cx="360" cy="360"/>
            </p14:xfrm>
          </p:contentPart>
        </mc:Choice>
        <mc:Fallback xmlns="">
          <p:pic>
            <p:nvPicPr>
              <p:cNvPr id="163" name="Inkt 162">
                <a:extLst>
                  <a:ext uri="{FF2B5EF4-FFF2-40B4-BE49-F238E27FC236}">
                    <a16:creationId xmlns:a16="http://schemas.microsoft.com/office/drawing/2014/main" id="{2F78B6D0-50BD-E04F-822B-E49FFD9F64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437" y="275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4" name="Inkt 163">
                <a:extLst>
                  <a:ext uri="{FF2B5EF4-FFF2-40B4-BE49-F238E27FC236}">
                    <a16:creationId xmlns:a16="http://schemas.microsoft.com/office/drawing/2014/main" id="{21EE39BB-C28F-F848-BB66-3C3A4FE13564}"/>
                  </a:ext>
                </a:extLst>
              </p14:cNvPr>
              <p14:cNvContentPartPr/>
              <p14:nvPr/>
            </p14:nvContentPartPr>
            <p14:xfrm>
              <a:off x="3419077" y="2858713"/>
              <a:ext cx="360" cy="360"/>
            </p14:xfrm>
          </p:contentPart>
        </mc:Choice>
        <mc:Fallback xmlns="">
          <p:pic>
            <p:nvPicPr>
              <p:cNvPr id="164" name="Inkt 163">
                <a:extLst>
                  <a:ext uri="{FF2B5EF4-FFF2-40B4-BE49-F238E27FC236}">
                    <a16:creationId xmlns:a16="http://schemas.microsoft.com/office/drawing/2014/main" id="{21EE39BB-C28F-F848-BB66-3C3A4FE13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437" y="275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5" name="Inkt 164">
                <a:extLst>
                  <a:ext uri="{FF2B5EF4-FFF2-40B4-BE49-F238E27FC236}">
                    <a16:creationId xmlns:a16="http://schemas.microsoft.com/office/drawing/2014/main" id="{F5C3F9FB-CF19-2D44-B9E5-28D585573889}"/>
                  </a:ext>
                </a:extLst>
              </p14:cNvPr>
              <p14:cNvContentPartPr/>
              <p14:nvPr/>
            </p14:nvContentPartPr>
            <p14:xfrm>
              <a:off x="3419077" y="2858713"/>
              <a:ext cx="360" cy="360"/>
            </p14:xfrm>
          </p:contentPart>
        </mc:Choice>
        <mc:Fallback xmlns="">
          <p:pic>
            <p:nvPicPr>
              <p:cNvPr id="165" name="Inkt 164">
                <a:extLst>
                  <a:ext uri="{FF2B5EF4-FFF2-40B4-BE49-F238E27FC236}">
                    <a16:creationId xmlns:a16="http://schemas.microsoft.com/office/drawing/2014/main" id="{F5C3F9FB-CF19-2D44-B9E5-28D5855738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437" y="275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6" name="Inkt 165">
                <a:extLst>
                  <a:ext uri="{FF2B5EF4-FFF2-40B4-BE49-F238E27FC236}">
                    <a16:creationId xmlns:a16="http://schemas.microsoft.com/office/drawing/2014/main" id="{CC314542-ECAF-D046-9CFF-1B4016E4675D}"/>
                  </a:ext>
                </a:extLst>
              </p14:cNvPr>
              <p14:cNvContentPartPr/>
              <p14:nvPr/>
            </p14:nvContentPartPr>
            <p14:xfrm>
              <a:off x="3354277" y="2889673"/>
              <a:ext cx="360" cy="360"/>
            </p14:xfrm>
          </p:contentPart>
        </mc:Choice>
        <mc:Fallback xmlns="">
          <p:pic>
            <p:nvPicPr>
              <p:cNvPr id="166" name="Inkt 165">
                <a:extLst>
                  <a:ext uri="{FF2B5EF4-FFF2-40B4-BE49-F238E27FC236}">
                    <a16:creationId xmlns:a16="http://schemas.microsoft.com/office/drawing/2014/main" id="{CC314542-ECAF-D046-9CFF-1B4016E467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77" y="278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7" name="Inkt 166">
                <a:extLst>
                  <a:ext uri="{FF2B5EF4-FFF2-40B4-BE49-F238E27FC236}">
                    <a16:creationId xmlns:a16="http://schemas.microsoft.com/office/drawing/2014/main" id="{AA9E717F-DC07-1449-91EB-9918D9E4C898}"/>
                  </a:ext>
                </a:extLst>
              </p14:cNvPr>
              <p14:cNvContentPartPr/>
              <p14:nvPr/>
            </p14:nvContentPartPr>
            <p14:xfrm>
              <a:off x="3354277" y="2889673"/>
              <a:ext cx="360" cy="360"/>
            </p14:xfrm>
          </p:contentPart>
        </mc:Choice>
        <mc:Fallback xmlns="">
          <p:pic>
            <p:nvPicPr>
              <p:cNvPr id="167" name="Inkt 166">
                <a:extLst>
                  <a:ext uri="{FF2B5EF4-FFF2-40B4-BE49-F238E27FC236}">
                    <a16:creationId xmlns:a16="http://schemas.microsoft.com/office/drawing/2014/main" id="{AA9E717F-DC07-1449-91EB-9918D9E4C8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77" y="278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8" name="Inkt 167">
                <a:extLst>
                  <a:ext uri="{FF2B5EF4-FFF2-40B4-BE49-F238E27FC236}">
                    <a16:creationId xmlns:a16="http://schemas.microsoft.com/office/drawing/2014/main" id="{4B81C09A-6AA0-E249-A0E9-6BACD6688504}"/>
                  </a:ext>
                </a:extLst>
              </p14:cNvPr>
              <p14:cNvContentPartPr/>
              <p14:nvPr/>
            </p14:nvContentPartPr>
            <p14:xfrm>
              <a:off x="3354277" y="2889673"/>
              <a:ext cx="360" cy="360"/>
            </p14:xfrm>
          </p:contentPart>
        </mc:Choice>
        <mc:Fallback xmlns="">
          <p:pic>
            <p:nvPicPr>
              <p:cNvPr id="168" name="Inkt 167">
                <a:extLst>
                  <a:ext uri="{FF2B5EF4-FFF2-40B4-BE49-F238E27FC236}">
                    <a16:creationId xmlns:a16="http://schemas.microsoft.com/office/drawing/2014/main" id="{4B81C09A-6AA0-E249-A0E9-6BACD66885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77" y="278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9" name="Inkt 168">
                <a:extLst>
                  <a:ext uri="{FF2B5EF4-FFF2-40B4-BE49-F238E27FC236}">
                    <a16:creationId xmlns:a16="http://schemas.microsoft.com/office/drawing/2014/main" id="{273DA3A9-D288-4740-8A5E-65F9BDDE5791}"/>
                  </a:ext>
                </a:extLst>
              </p14:cNvPr>
              <p14:cNvContentPartPr/>
              <p14:nvPr/>
            </p14:nvContentPartPr>
            <p14:xfrm>
              <a:off x="3354277" y="2889673"/>
              <a:ext cx="360" cy="360"/>
            </p14:xfrm>
          </p:contentPart>
        </mc:Choice>
        <mc:Fallback xmlns="">
          <p:pic>
            <p:nvPicPr>
              <p:cNvPr id="169" name="Inkt 168">
                <a:extLst>
                  <a:ext uri="{FF2B5EF4-FFF2-40B4-BE49-F238E27FC236}">
                    <a16:creationId xmlns:a16="http://schemas.microsoft.com/office/drawing/2014/main" id="{273DA3A9-D288-4740-8A5E-65F9BDDE57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77" y="278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70" name="Inkt 169">
                <a:extLst>
                  <a:ext uri="{FF2B5EF4-FFF2-40B4-BE49-F238E27FC236}">
                    <a16:creationId xmlns:a16="http://schemas.microsoft.com/office/drawing/2014/main" id="{2C2777D2-6119-5446-9C99-744BAE6E773C}"/>
                  </a:ext>
                </a:extLst>
              </p14:cNvPr>
              <p14:cNvContentPartPr/>
              <p14:nvPr/>
            </p14:nvContentPartPr>
            <p14:xfrm>
              <a:off x="3354277" y="2889673"/>
              <a:ext cx="360" cy="360"/>
            </p14:xfrm>
          </p:contentPart>
        </mc:Choice>
        <mc:Fallback xmlns="">
          <p:pic>
            <p:nvPicPr>
              <p:cNvPr id="170" name="Inkt 169">
                <a:extLst>
                  <a:ext uri="{FF2B5EF4-FFF2-40B4-BE49-F238E27FC236}">
                    <a16:creationId xmlns:a16="http://schemas.microsoft.com/office/drawing/2014/main" id="{2C2777D2-6119-5446-9C99-744BAE6E77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77" y="278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71" name="Inkt 170">
                <a:extLst>
                  <a:ext uri="{FF2B5EF4-FFF2-40B4-BE49-F238E27FC236}">
                    <a16:creationId xmlns:a16="http://schemas.microsoft.com/office/drawing/2014/main" id="{C273202F-BC46-074C-9D72-C097C5B59B57}"/>
                  </a:ext>
                </a:extLst>
              </p14:cNvPr>
              <p14:cNvContentPartPr/>
              <p14:nvPr/>
            </p14:nvContentPartPr>
            <p14:xfrm>
              <a:off x="3354277" y="2889673"/>
              <a:ext cx="360" cy="360"/>
            </p14:xfrm>
          </p:contentPart>
        </mc:Choice>
        <mc:Fallback xmlns="">
          <p:pic>
            <p:nvPicPr>
              <p:cNvPr id="171" name="Inkt 170">
                <a:extLst>
                  <a:ext uri="{FF2B5EF4-FFF2-40B4-BE49-F238E27FC236}">
                    <a16:creationId xmlns:a16="http://schemas.microsoft.com/office/drawing/2014/main" id="{C273202F-BC46-074C-9D72-C097C5B59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277" y="27816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75" name="Inkt 174">
                <a:extLst>
                  <a:ext uri="{FF2B5EF4-FFF2-40B4-BE49-F238E27FC236}">
                    <a16:creationId xmlns:a16="http://schemas.microsoft.com/office/drawing/2014/main" id="{706056BB-3E97-F740-905C-FEE4D6BB67B9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75" name="Inkt 174">
                <a:extLst>
                  <a:ext uri="{FF2B5EF4-FFF2-40B4-BE49-F238E27FC236}">
                    <a16:creationId xmlns:a16="http://schemas.microsoft.com/office/drawing/2014/main" id="{706056BB-3E97-F740-905C-FEE4D6BB67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76" name="Inkt 175">
                <a:extLst>
                  <a:ext uri="{FF2B5EF4-FFF2-40B4-BE49-F238E27FC236}">
                    <a16:creationId xmlns:a16="http://schemas.microsoft.com/office/drawing/2014/main" id="{D3EF7376-FC36-454B-AE82-0F7B90A5769B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76" name="Inkt 175">
                <a:extLst>
                  <a:ext uri="{FF2B5EF4-FFF2-40B4-BE49-F238E27FC236}">
                    <a16:creationId xmlns:a16="http://schemas.microsoft.com/office/drawing/2014/main" id="{D3EF7376-FC36-454B-AE82-0F7B90A576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7" name="Inkt 176">
                <a:extLst>
                  <a:ext uri="{FF2B5EF4-FFF2-40B4-BE49-F238E27FC236}">
                    <a16:creationId xmlns:a16="http://schemas.microsoft.com/office/drawing/2014/main" id="{F86F2BDD-CD05-E54C-9FF5-949C226E7905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77" name="Inkt 176">
                <a:extLst>
                  <a:ext uri="{FF2B5EF4-FFF2-40B4-BE49-F238E27FC236}">
                    <a16:creationId xmlns:a16="http://schemas.microsoft.com/office/drawing/2014/main" id="{F86F2BDD-CD05-E54C-9FF5-949C226E79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8" name="Inkt 177">
                <a:extLst>
                  <a:ext uri="{FF2B5EF4-FFF2-40B4-BE49-F238E27FC236}">
                    <a16:creationId xmlns:a16="http://schemas.microsoft.com/office/drawing/2014/main" id="{E1A2B00A-A9AB-6444-84BA-6ED73646DA39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78" name="Inkt 177">
                <a:extLst>
                  <a:ext uri="{FF2B5EF4-FFF2-40B4-BE49-F238E27FC236}">
                    <a16:creationId xmlns:a16="http://schemas.microsoft.com/office/drawing/2014/main" id="{E1A2B00A-A9AB-6444-84BA-6ED73646DA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9" name="Inkt 178">
                <a:extLst>
                  <a:ext uri="{FF2B5EF4-FFF2-40B4-BE49-F238E27FC236}">
                    <a16:creationId xmlns:a16="http://schemas.microsoft.com/office/drawing/2014/main" id="{7D23DDB9-514B-264B-89DD-3CBF921FB842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79" name="Inkt 178">
                <a:extLst>
                  <a:ext uri="{FF2B5EF4-FFF2-40B4-BE49-F238E27FC236}">
                    <a16:creationId xmlns:a16="http://schemas.microsoft.com/office/drawing/2014/main" id="{7D23DDB9-514B-264B-89DD-3CBF921FB8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0" name="Inkt 179">
                <a:extLst>
                  <a:ext uri="{FF2B5EF4-FFF2-40B4-BE49-F238E27FC236}">
                    <a16:creationId xmlns:a16="http://schemas.microsoft.com/office/drawing/2014/main" id="{A7D65489-67AD-584A-AB3A-6DD2C352BCCF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80" name="Inkt 179">
                <a:extLst>
                  <a:ext uri="{FF2B5EF4-FFF2-40B4-BE49-F238E27FC236}">
                    <a16:creationId xmlns:a16="http://schemas.microsoft.com/office/drawing/2014/main" id="{A7D65489-67AD-584A-AB3A-6DD2C352BC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81" name="Inkt 180">
                <a:extLst>
                  <a:ext uri="{FF2B5EF4-FFF2-40B4-BE49-F238E27FC236}">
                    <a16:creationId xmlns:a16="http://schemas.microsoft.com/office/drawing/2014/main" id="{7EDE4F7A-DD5E-EA42-8DBE-EBED8C1C9039}"/>
                  </a:ext>
                </a:extLst>
              </p14:cNvPr>
              <p14:cNvContentPartPr/>
              <p14:nvPr/>
            </p14:nvContentPartPr>
            <p14:xfrm>
              <a:off x="3766117" y="2909113"/>
              <a:ext cx="360" cy="360"/>
            </p14:xfrm>
          </p:contentPart>
        </mc:Choice>
        <mc:Fallback xmlns="">
          <p:pic>
            <p:nvPicPr>
              <p:cNvPr id="181" name="Inkt 180">
                <a:extLst>
                  <a:ext uri="{FF2B5EF4-FFF2-40B4-BE49-F238E27FC236}">
                    <a16:creationId xmlns:a16="http://schemas.microsoft.com/office/drawing/2014/main" id="{7EDE4F7A-DD5E-EA42-8DBE-EBED8C1C90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2117" y="28014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82" name="Inkt 181">
                <a:extLst>
                  <a:ext uri="{FF2B5EF4-FFF2-40B4-BE49-F238E27FC236}">
                    <a16:creationId xmlns:a16="http://schemas.microsoft.com/office/drawing/2014/main" id="{1A59495F-B85B-0B4D-BD10-7D0BF95107CA}"/>
                  </a:ext>
                </a:extLst>
              </p14:cNvPr>
              <p14:cNvContentPartPr/>
              <p14:nvPr/>
            </p14:nvContentPartPr>
            <p14:xfrm>
              <a:off x="3698437" y="2948713"/>
              <a:ext cx="360" cy="360"/>
            </p14:xfrm>
          </p:contentPart>
        </mc:Choice>
        <mc:Fallback xmlns="">
          <p:pic>
            <p:nvPicPr>
              <p:cNvPr id="182" name="Inkt 181">
                <a:extLst>
                  <a:ext uri="{FF2B5EF4-FFF2-40B4-BE49-F238E27FC236}">
                    <a16:creationId xmlns:a16="http://schemas.microsoft.com/office/drawing/2014/main" id="{1A59495F-B85B-0B4D-BD10-7D0BF95107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4437" y="284071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10" name="Inkt 209">
                <a:extLst>
                  <a:ext uri="{FF2B5EF4-FFF2-40B4-BE49-F238E27FC236}">
                    <a16:creationId xmlns:a16="http://schemas.microsoft.com/office/drawing/2014/main" id="{746A01C0-43C5-5F41-ADEB-541BCA9C94D1}"/>
                  </a:ext>
                </a:extLst>
              </p14:cNvPr>
              <p14:cNvContentPartPr/>
              <p14:nvPr/>
            </p14:nvContentPartPr>
            <p14:xfrm>
              <a:off x="3465348" y="3543530"/>
              <a:ext cx="360" cy="360"/>
            </p14:xfrm>
          </p:contentPart>
        </mc:Choice>
        <mc:Fallback xmlns="">
          <p:pic>
            <p:nvPicPr>
              <p:cNvPr id="210" name="Inkt 209">
                <a:extLst>
                  <a:ext uri="{FF2B5EF4-FFF2-40B4-BE49-F238E27FC236}">
                    <a16:creationId xmlns:a16="http://schemas.microsoft.com/office/drawing/2014/main" id="{746A01C0-43C5-5F41-ADEB-541BCA9C94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348" y="3435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11" name="Inkt 210">
                <a:extLst>
                  <a:ext uri="{FF2B5EF4-FFF2-40B4-BE49-F238E27FC236}">
                    <a16:creationId xmlns:a16="http://schemas.microsoft.com/office/drawing/2014/main" id="{D39D6FCF-BDFC-6446-96E1-7FAD599E4C5E}"/>
                  </a:ext>
                </a:extLst>
              </p14:cNvPr>
              <p14:cNvContentPartPr/>
              <p14:nvPr/>
            </p14:nvContentPartPr>
            <p14:xfrm>
              <a:off x="3465348" y="3543530"/>
              <a:ext cx="360" cy="360"/>
            </p14:xfrm>
          </p:contentPart>
        </mc:Choice>
        <mc:Fallback xmlns="">
          <p:pic>
            <p:nvPicPr>
              <p:cNvPr id="211" name="Inkt 210">
                <a:extLst>
                  <a:ext uri="{FF2B5EF4-FFF2-40B4-BE49-F238E27FC236}">
                    <a16:creationId xmlns:a16="http://schemas.microsoft.com/office/drawing/2014/main" id="{D39D6FCF-BDFC-6446-96E1-7FAD599E4C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348" y="3435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12" name="Inkt 211">
                <a:extLst>
                  <a:ext uri="{FF2B5EF4-FFF2-40B4-BE49-F238E27FC236}">
                    <a16:creationId xmlns:a16="http://schemas.microsoft.com/office/drawing/2014/main" id="{0E7157F8-AF57-7D4A-AE83-4E3D15DD7FF1}"/>
                  </a:ext>
                </a:extLst>
              </p14:cNvPr>
              <p14:cNvContentPartPr/>
              <p14:nvPr/>
            </p14:nvContentPartPr>
            <p14:xfrm>
              <a:off x="3465348" y="3543530"/>
              <a:ext cx="360" cy="360"/>
            </p14:xfrm>
          </p:contentPart>
        </mc:Choice>
        <mc:Fallback xmlns="">
          <p:pic>
            <p:nvPicPr>
              <p:cNvPr id="212" name="Inkt 211">
                <a:extLst>
                  <a:ext uri="{FF2B5EF4-FFF2-40B4-BE49-F238E27FC236}">
                    <a16:creationId xmlns:a16="http://schemas.microsoft.com/office/drawing/2014/main" id="{0E7157F8-AF57-7D4A-AE83-4E3D15DD7F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348" y="3435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13" name="Inkt 212">
                <a:extLst>
                  <a:ext uri="{FF2B5EF4-FFF2-40B4-BE49-F238E27FC236}">
                    <a16:creationId xmlns:a16="http://schemas.microsoft.com/office/drawing/2014/main" id="{730F9DF6-EDA3-0444-89FD-F240B3B0F7CA}"/>
                  </a:ext>
                </a:extLst>
              </p14:cNvPr>
              <p14:cNvContentPartPr/>
              <p14:nvPr/>
            </p14:nvContentPartPr>
            <p14:xfrm>
              <a:off x="3465348" y="3543530"/>
              <a:ext cx="360" cy="360"/>
            </p14:xfrm>
          </p:contentPart>
        </mc:Choice>
        <mc:Fallback xmlns="">
          <p:pic>
            <p:nvPicPr>
              <p:cNvPr id="213" name="Inkt 212">
                <a:extLst>
                  <a:ext uri="{FF2B5EF4-FFF2-40B4-BE49-F238E27FC236}">
                    <a16:creationId xmlns:a16="http://schemas.microsoft.com/office/drawing/2014/main" id="{730F9DF6-EDA3-0444-89FD-F240B3B0F7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348" y="3435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4" name="Inkt 213">
                <a:extLst>
                  <a:ext uri="{FF2B5EF4-FFF2-40B4-BE49-F238E27FC236}">
                    <a16:creationId xmlns:a16="http://schemas.microsoft.com/office/drawing/2014/main" id="{3F95B6FA-20F2-C14A-A21F-445BF46B09D3}"/>
                  </a:ext>
                </a:extLst>
              </p14:cNvPr>
              <p14:cNvContentPartPr/>
              <p14:nvPr/>
            </p14:nvContentPartPr>
            <p14:xfrm>
              <a:off x="3465348" y="3543530"/>
              <a:ext cx="360" cy="360"/>
            </p14:xfrm>
          </p:contentPart>
        </mc:Choice>
        <mc:Fallback xmlns="">
          <p:pic>
            <p:nvPicPr>
              <p:cNvPr id="214" name="Inkt 213">
                <a:extLst>
                  <a:ext uri="{FF2B5EF4-FFF2-40B4-BE49-F238E27FC236}">
                    <a16:creationId xmlns:a16="http://schemas.microsoft.com/office/drawing/2014/main" id="{3F95B6FA-20F2-C14A-A21F-445BF46B09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348" y="3435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15" name="Inkt 214">
                <a:extLst>
                  <a:ext uri="{FF2B5EF4-FFF2-40B4-BE49-F238E27FC236}">
                    <a16:creationId xmlns:a16="http://schemas.microsoft.com/office/drawing/2014/main" id="{5E762E22-0EBC-3A40-BEAD-2DD5146FC4A6}"/>
                  </a:ext>
                </a:extLst>
              </p14:cNvPr>
              <p14:cNvContentPartPr/>
              <p14:nvPr/>
            </p14:nvContentPartPr>
            <p14:xfrm>
              <a:off x="3465348" y="3543530"/>
              <a:ext cx="360" cy="360"/>
            </p14:xfrm>
          </p:contentPart>
        </mc:Choice>
        <mc:Fallback xmlns="">
          <p:pic>
            <p:nvPicPr>
              <p:cNvPr id="215" name="Inkt 214">
                <a:extLst>
                  <a:ext uri="{FF2B5EF4-FFF2-40B4-BE49-F238E27FC236}">
                    <a16:creationId xmlns:a16="http://schemas.microsoft.com/office/drawing/2014/main" id="{5E762E22-0EBC-3A40-BEAD-2DD5146FC4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1348" y="343589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16" name="Inkt 215">
                <a:extLst>
                  <a:ext uri="{FF2B5EF4-FFF2-40B4-BE49-F238E27FC236}">
                    <a16:creationId xmlns:a16="http://schemas.microsoft.com/office/drawing/2014/main" id="{BA028478-0E3A-3D47-B0EC-EA46BD571B5C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16" name="Inkt 215">
                <a:extLst>
                  <a:ext uri="{FF2B5EF4-FFF2-40B4-BE49-F238E27FC236}">
                    <a16:creationId xmlns:a16="http://schemas.microsoft.com/office/drawing/2014/main" id="{BA028478-0E3A-3D47-B0EC-EA46BD571B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17" name="Inkt 216">
                <a:extLst>
                  <a:ext uri="{FF2B5EF4-FFF2-40B4-BE49-F238E27FC236}">
                    <a16:creationId xmlns:a16="http://schemas.microsoft.com/office/drawing/2014/main" id="{551E135D-80CF-444F-898D-A3AA059E4DF4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17" name="Inkt 216">
                <a:extLst>
                  <a:ext uri="{FF2B5EF4-FFF2-40B4-BE49-F238E27FC236}">
                    <a16:creationId xmlns:a16="http://schemas.microsoft.com/office/drawing/2014/main" id="{551E135D-80CF-444F-898D-A3AA059E4D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18" name="Inkt 217">
                <a:extLst>
                  <a:ext uri="{FF2B5EF4-FFF2-40B4-BE49-F238E27FC236}">
                    <a16:creationId xmlns:a16="http://schemas.microsoft.com/office/drawing/2014/main" id="{6811F379-691E-5242-8D43-A55EDD146469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18" name="Inkt 217">
                <a:extLst>
                  <a:ext uri="{FF2B5EF4-FFF2-40B4-BE49-F238E27FC236}">
                    <a16:creationId xmlns:a16="http://schemas.microsoft.com/office/drawing/2014/main" id="{6811F379-691E-5242-8D43-A55EDD1464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19" name="Inkt 218">
                <a:extLst>
                  <a:ext uri="{FF2B5EF4-FFF2-40B4-BE49-F238E27FC236}">
                    <a16:creationId xmlns:a16="http://schemas.microsoft.com/office/drawing/2014/main" id="{472FB507-B510-1C4E-B21D-DFEB6F248BA8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19" name="Inkt 218">
                <a:extLst>
                  <a:ext uri="{FF2B5EF4-FFF2-40B4-BE49-F238E27FC236}">
                    <a16:creationId xmlns:a16="http://schemas.microsoft.com/office/drawing/2014/main" id="{472FB507-B510-1C4E-B21D-DFEB6F248B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20" name="Inkt 219">
                <a:extLst>
                  <a:ext uri="{FF2B5EF4-FFF2-40B4-BE49-F238E27FC236}">
                    <a16:creationId xmlns:a16="http://schemas.microsoft.com/office/drawing/2014/main" id="{69ACAF93-2266-B244-A21A-873837E874B8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20" name="Inkt 219">
                <a:extLst>
                  <a:ext uri="{FF2B5EF4-FFF2-40B4-BE49-F238E27FC236}">
                    <a16:creationId xmlns:a16="http://schemas.microsoft.com/office/drawing/2014/main" id="{69ACAF93-2266-B244-A21A-873837E874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21" name="Inkt 220">
                <a:extLst>
                  <a:ext uri="{FF2B5EF4-FFF2-40B4-BE49-F238E27FC236}">
                    <a16:creationId xmlns:a16="http://schemas.microsoft.com/office/drawing/2014/main" id="{C7CE167D-2D01-6A4E-AA79-AA02485B9AAB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21" name="Inkt 220">
                <a:extLst>
                  <a:ext uri="{FF2B5EF4-FFF2-40B4-BE49-F238E27FC236}">
                    <a16:creationId xmlns:a16="http://schemas.microsoft.com/office/drawing/2014/main" id="{C7CE167D-2D01-6A4E-AA79-AA02485B9A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22" name="Inkt 221">
                <a:extLst>
                  <a:ext uri="{FF2B5EF4-FFF2-40B4-BE49-F238E27FC236}">
                    <a16:creationId xmlns:a16="http://schemas.microsoft.com/office/drawing/2014/main" id="{E7FEB88C-17EF-674E-84F9-DD92708200B0}"/>
                  </a:ext>
                </a:extLst>
              </p14:cNvPr>
              <p14:cNvContentPartPr/>
              <p14:nvPr/>
            </p14:nvContentPartPr>
            <p14:xfrm>
              <a:off x="3420348" y="3341570"/>
              <a:ext cx="360" cy="360"/>
            </p14:xfrm>
          </p:contentPart>
        </mc:Choice>
        <mc:Fallback xmlns="">
          <p:pic>
            <p:nvPicPr>
              <p:cNvPr id="222" name="Inkt 221">
                <a:extLst>
                  <a:ext uri="{FF2B5EF4-FFF2-40B4-BE49-F238E27FC236}">
                    <a16:creationId xmlns:a16="http://schemas.microsoft.com/office/drawing/2014/main" id="{E7FEB88C-17EF-674E-84F9-DD92708200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6708" y="3233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23" name="Inkt 222">
                <a:extLst>
                  <a:ext uri="{FF2B5EF4-FFF2-40B4-BE49-F238E27FC236}">
                    <a16:creationId xmlns:a16="http://schemas.microsoft.com/office/drawing/2014/main" id="{9F833C4E-1C65-B647-B5A3-7B57AED20CDC}"/>
                  </a:ext>
                </a:extLst>
              </p14:cNvPr>
              <p14:cNvContentPartPr/>
              <p14:nvPr/>
            </p14:nvContentPartPr>
            <p14:xfrm>
              <a:off x="3656868" y="3536690"/>
              <a:ext cx="360" cy="360"/>
            </p14:xfrm>
          </p:contentPart>
        </mc:Choice>
        <mc:Fallback xmlns="">
          <p:pic>
            <p:nvPicPr>
              <p:cNvPr id="223" name="Inkt 222">
                <a:extLst>
                  <a:ext uri="{FF2B5EF4-FFF2-40B4-BE49-F238E27FC236}">
                    <a16:creationId xmlns:a16="http://schemas.microsoft.com/office/drawing/2014/main" id="{9F833C4E-1C65-B647-B5A3-7B57AED20C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290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24" name="Inkt 223">
                <a:extLst>
                  <a:ext uri="{FF2B5EF4-FFF2-40B4-BE49-F238E27FC236}">
                    <a16:creationId xmlns:a16="http://schemas.microsoft.com/office/drawing/2014/main" id="{28AC8102-F13F-2748-8425-649859CE34F7}"/>
                  </a:ext>
                </a:extLst>
              </p14:cNvPr>
              <p14:cNvContentPartPr/>
              <p14:nvPr/>
            </p14:nvContentPartPr>
            <p14:xfrm>
              <a:off x="3656868" y="3536690"/>
              <a:ext cx="360" cy="360"/>
            </p14:xfrm>
          </p:contentPart>
        </mc:Choice>
        <mc:Fallback xmlns="">
          <p:pic>
            <p:nvPicPr>
              <p:cNvPr id="224" name="Inkt 223">
                <a:extLst>
                  <a:ext uri="{FF2B5EF4-FFF2-40B4-BE49-F238E27FC236}">
                    <a16:creationId xmlns:a16="http://schemas.microsoft.com/office/drawing/2014/main" id="{28AC8102-F13F-2748-8425-649859CE34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290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5" name="Inkt 224">
                <a:extLst>
                  <a:ext uri="{FF2B5EF4-FFF2-40B4-BE49-F238E27FC236}">
                    <a16:creationId xmlns:a16="http://schemas.microsoft.com/office/drawing/2014/main" id="{D588610A-53A5-AF49-8993-AEB2A0137817}"/>
                  </a:ext>
                </a:extLst>
              </p14:cNvPr>
              <p14:cNvContentPartPr/>
              <p14:nvPr/>
            </p14:nvContentPartPr>
            <p14:xfrm>
              <a:off x="3656868" y="3536690"/>
              <a:ext cx="360" cy="360"/>
            </p14:xfrm>
          </p:contentPart>
        </mc:Choice>
        <mc:Fallback xmlns="">
          <p:pic>
            <p:nvPicPr>
              <p:cNvPr id="225" name="Inkt 224">
                <a:extLst>
                  <a:ext uri="{FF2B5EF4-FFF2-40B4-BE49-F238E27FC236}">
                    <a16:creationId xmlns:a16="http://schemas.microsoft.com/office/drawing/2014/main" id="{D588610A-53A5-AF49-8993-AEB2A01378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290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26" name="Inkt 225">
                <a:extLst>
                  <a:ext uri="{FF2B5EF4-FFF2-40B4-BE49-F238E27FC236}">
                    <a16:creationId xmlns:a16="http://schemas.microsoft.com/office/drawing/2014/main" id="{23CE5C14-2550-BC42-AEBA-D38F86F57C72}"/>
                  </a:ext>
                </a:extLst>
              </p14:cNvPr>
              <p14:cNvContentPartPr/>
              <p14:nvPr/>
            </p14:nvContentPartPr>
            <p14:xfrm>
              <a:off x="3656868" y="3536690"/>
              <a:ext cx="360" cy="360"/>
            </p14:xfrm>
          </p:contentPart>
        </mc:Choice>
        <mc:Fallback xmlns="">
          <p:pic>
            <p:nvPicPr>
              <p:cNvPr id="226" name="Inkt 225">
                <a:extLst>
                  <a:ext uri="{FF2B5EF4-FFF2-40B4-BE49-F238E27FC236}">
                    <a16:creationId xmlns:a16="http://schemas.microsoft.com/office/drawing/2014/main" id="{23CE5C14-2550-BC42-AEBA-D38F86F57C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290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27" name="Inkt 226">
                <a:extLst>
                  <a:ext uri="{FF2B5EF4-FFF2-40B4-BE49-F238E27FC236}">
                    <a16:creationId xmlns:a16="http://schemas.microsoft.com/office/drawing/2014/main" id="{CA83ED93-D4D7-1F4A-B399-E5235F072623}"/>
                  </a:ext>
                </a:extLst>
              </p14:cNvPr>
              <p14:cNvContentPartPr/>
              <p14:nvPr/>
            </p14:nvContentPartPr>
            <p14:xfrm>
              <a:off x="3656868" y="3536690"/>
              <a:ext cx="360" cy="360"/>
            </p14:xfrm>
          </p:contentPart>
        </mc:Choice>
        <mc:Fallback xmlns="">
          <p:pic>
            <p:nvPicPr>
              <p:cNvPr id="227" name="Inkt 226">
                <a:extLst>
                  <a:ext uri="{FF2B5EF4-FFF2-40B4-BE49-F238E27FC236}">
                    <a16:creationId xmlns:a16="http://schemas.microsoft.com/office/drawing/2014/main" id="{CA83ED93-D4D7-1F4A-B399-E5235F0726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290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28" name="Inkt 227">
                <a:extLst>
                  <a:ext uri="{FF2B5EF4-FFF2-40B4-BE49-F238E27FC236}">
                    <a16:creationId xmlns:a16="http://schemas.microsoft.com/office/drawing/2014/main" id="{E05BA605-CA91-A348-82C6-6BA04DA9F430}"/>
                  </a:ext>
                </a:extLst>
              </p14:cNvPr>
              <p14:cNvContentPartPr/>
              <p14:nvPr/>
            </p14:nvContentPartPr>
            <p14:xfrm>
              <a:off x="3656868" y="3536690"/>
              <a:ext cx="360" cy="360"/>
            </p14:xfrm>
          </p:contentPart>
        </mc:Choice>
        <mc:Fallback xmlns="">
          <p:pic>
            <p:nvPicPr>
              <p:cNvPr id="228" name="Inkt 227">
                <a:extLst>
                  <a:ext uri="{FF2B5EF4-FFF2-40B4-BE49-F238E27FC236}">
                    <a16:creationId xmlns:a16="http://schemas.microsoft.com/office/drawing/2014/main" id="{E05BA605-CA91-A348-82C6-6BA04DA9F4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290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29" name="Inkt 228">
                <a:extLst>
                  <a:ext uri="{FF2B5EF4-FFF2-40B4-BE49-F238E27FC236}">
                    <a16:creationId xmlns:a16="http://schemas.microsoft.com/office/drawing/2014/main" id="{2407CFE6-AED2-2340-86FF-E2E04648F967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29" name="Inkt 228">
                <a:extLst>
                  <a:ext uri="{FF2B5EF4-FFF2-40B4-BE49-F238E27FC236}">
                    <a16:creationId xmlns:a16="http://schemas.microsoft.com/office/drawing/2014/main" id="{2407CFE6-AED2-2340-86FF-E2E04648F96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30" name="Inkt 229">
                <a:extLst>
                  <a:ext uri="{FF2B5EF4-FFF2-40B4-BE49-F238E27FC236}">
                    <a16:creationId xmlns:a16="http://schemas.microsoft.com/office/drawing/2014/main" id="{F2A8EB9F-39BE-A24F-96E6-2C3A6BFB9F81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30" name="Inkt 229">
                <a:extLst>
                  <a:ext uri="{FF2B5EF4-FFF2-40B4-BE49-F238E27FC236}">
                    <a16:creationId xmlns:a16="http://schemas.microsoft.com/office/drawing/2014/main" id="{F2A8EB9F-39BE-A24F-96E6-2C3A6BFB9F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31" name="Inkt 230">
                <a:extLst>
                  <a:ext uri="{FF2B5EF4-FFF2-40B4-BE49-F238E27FC236}">
                    <a16:creationId xmlns:a16="http://schemas.microsoft.com/office/drawing/2014/main" id="{78AB257D-61DB-C542-959C-AF98E5721A06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31" name="Inkt 230">
                <a:extLst>
                  <a:ext uri="{FF2B5EF4-FFF2-40B4-BE49-F238E27FC236}">
                    <a16:creationId xmlns:a16="http://schemas.microsoft.com/office/drawing/2014/main" id="{78AB257D-61DB-C542-959C-AF98E5721A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32" name="Inkt 231">
                <a:extLst>
                  <a:ext uri="{FF2B5EF4-FFF2-40B4-BE49-F238E27FC236}">
                    <a16:creationId xmlns:a16="http://schemas.microsoft.com/office/drawing/2014/main" id="{F7935150-8D7D-6E4D-967A-E533F6AB34B1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32" name="Inkt 231">
                <a:extLst>
                  <a:ext uri="{FF2B5EF4-FFF2-40B4-BE49-F238E27FC236}">
                    <a16:creationId xmlns:a16="http://schemas.microsoft.com/office/drawing/2014/main" id="{F7935150-8D7D-6E4D-967A-E533F6AB34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33" name="Inkt 232">
                <a:extLst>
                  <a:ext uri="{FF2B5EF4-FFF2-40B4-BE49-F238E27FC236}">
                    <a16:creationId xmlns:a16="http://schemas.microsoft.com/office/drawing/2014/main" id="{476502CA-025F-4C48-AF64-B2C005AF3DF0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33" name="Inkt 232">
                <a:extLst>
                  <a:ext uri="{FF2B5EF4-FFF2-40B4-BE49-F238E27FC236}">
                    <a16:creationId xmlns:a16="http://schemas.microsoft.com/office/drawing/2014/main" id="{476502CA-025F-4C48-AF64-B2C005AF3D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34" name="Inkt 233">
                <a:extLst>
                  <a:ext uri="{FF2B5EF4-FFF2-40B4-BE49-F238E27FC236}">
                    <a16:creationId xmlns:a16="http://schemas.microsoft.com/office/drawing/2014/main" id="{3A529FB9-BC71-D847-A872-84AD16C6C372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34" name="Inkt 233">
                <a:extLst>
                  <a:ext uri="{FF2B5EF4-FFF2-40B4-BE49-F238E27FC236}">
                    <a16:creationId xmlns:a16="http://schemas.microsoft.com/office/drawing/2014/main" id="{3A529FB9-BC71-D847-A872-84AD16C6C3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35" name="Inkt 234">
                <a:extLst>
                  <a:ext uri="{FF2B5EF4-FFF2-40B4-BE49-F238E27FC236}">
                    <a16:creationId xmlns:a16="http://schemas.microsoft.com/office/drawing/2014/main" id="{18A22EE3-8328-104D-91D5-4C9F8A4D6D05}"/>
                  </a:ext>
                </a:extLst>
              </p14:cNvPr>
              <p14:cNvContentPartPr/>
              <p14:nvPr/>
            </p14:nvContentPartPr>
            <p14:xfrm>
              <a:off x="3656868" y="3582770"/>
              <a:ext cx="360" cy="360"/>
            </p14:xfrm>
          </p:contentPart>
        </mc:Choice>
        <mc:Fallback xmlns="">
          <p:pic>
            <p:nvPicPr>
              <p:cNvPr id="235" name="Inkt 234">
                <a:extLst>
                  <a:ext uri="{FF2B5EF4-FFF2-40B4-BE49-F238E27FC236}">
                    <a16:creationId xmlns:a16="http://schemas.microsoft.com/office/drawing/2014/main" id="{18A22EE3-8328-104D-91D5-4C9F8A4D6D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3228" y="34751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36" name="Inkt 235">
                <a:extLst>
                  <a:ext uri="{FF2B5EF4-FFF2-40B4-BE49-F238E27FC236}">
                    <a16:creationId xmlns:a16="http://schemas.microsoft.com/office/drawing/2014/main" id="{A166FF0E-B187-2645-B4AA-07E8A0461C6A}"/>
                  </a:ext>
                </a:extLst>
              </p14:cNvPr>
              <p14:cNvContentPartPr/>
              <p14:nvPr/>
            </p14:nvContentPartPr>
            <p14:xfrm>
              <a:off x="3440148" y="3566210"/>
              <a:ext cx="360" cy="360"/>
            </p14:xfrm>
          </p:contentPart>
        </mc:Choice>
        <mc:Fallback xmlns="">
          <p:pic>
            <p:nvPicPr>
              <p:cNvPr id="236" name="Inkt 235">
                <a:extLst>
                  <a:ext uri="{FF2B5EF4-FFF2-40B4-BE49-F238E27FC236}">
                    <a16:creationId xmlns:a16="http://schemas.microsoft.com/office/drawing/2014/main" id="{A166FF0E-B187-2645-B4AA-07E8A0461C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508" y="3458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37" name="Inkt 236">
                <a:extLst>
                  <a:ext uri="{FF2B5EF4-FFF2-40B4-BE49-F238E27FC236}">
                    <a16:creationId xmlns:a16="http://schemas.microsoft.com/office/drawing/2014/main" id="{CC513184-13A3-D445-8323-04B4EDC17938}"/>
                  </a:ext>
                </a:extLst>
              </p14:cNvPr>
              <p14:cNvContentPartPr/>
              <p14:nvPr/>
            </p14:nvContentPartPr>
            <p14:xfrm>
              <a:off x="3440148" y="3566210"/>
              <a:ext cx="360" cy="360"/>
            </p14:xfrm>
          </p:contentPart>
        </mc:Choice>
        <mc:Fallback xmlns="">
          <p:pic>
            <p:nvPicPr>
              <p:cNvPr id="237" name="Inkt 236">
                <a:extLst>
                  <a:ext uri="{FF2B5EF4-FFF2-40B4-BE49-F238E27FC236}">
                    <a16:creationId xmlns:a16="http://schemas.microsoft.com/office/drawing/2014/main" id="{CC513184-13A3-D445-8323-04B4EDC179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508" y="3458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38" name="Inkt 237">
                <a:extLst>
                  <a:ext uri="{FF2B5EF4-FFF2-40B4-BE49-F238E27FC236}">
                    <a16:creationId xmlns:a16="http://schemas.microsoft.com/office/drawing/2014/main" id="{08B6B3E3-6D65-4145-9C4C-4905FCF8FE5C}"/>
                  </a:ext>
                </a:extLst>
              </p14:cNvPr>
              <p14:cNvContentPartPr/>
              <p14:nvPr/>
            </p14:nvContentPartPr>
            <p14:xfrm>
              <a:off x="3440148" y="3566210"/>
              <a:ext cx="360" cy="360"/>
            </p14:xfrm>
          </p:contentPart>
        </mc:Choice>
        <mc:Fallback xmlns="">
          <p:pic>
            <p:nvPicPr>
              <p:cNvPr id="238" name="Inkt 237">
                <a:extLst>
                  <a:ext uri="{FF2B5EF4-FFF2-40B4-BE49-F238E27FC236}">
                    <a16:creationId xmlns:a16="http://schemas.microsoft.com/office/drawing/2014/main" id="{08B6B3E3-6D65-4145-9C4C-4905FCF8FE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508" y="3458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39" name="Inkt 238">
                <a:extLst>
                  <a:ext uri="{FF2B5EF4-FFF2-40B4-BE49-F238E27FC236}">
                    <a16:creationId xmlns:a16="http://schemas.microsoft.com/office/drawing/2014/main" id="{7B099CBD-F3C2-3942-A79F-D7B2FD98CB77}"/>
                  </a:ext>
                </a:extLst>
              </p14:cNvPr>
              <p14:cNvContentPartPr/>
              <p14:nvPr/>
            </p14:nvContentPartPr>
            <p14:xfrm>
              <a:off x="3440148" y="3566210"/>
              <a:ext cx="360" cy="360"/>
            </p14:xfrm>
          </p:contentPart>
        </mc:Choice>
        <mc:Fallback xmlns="">
          <p:pic>
            <p:nvPicPr>
              <p:cNvPr id="239" name="Inkt 238">
                <a:extLst>
                  <a:ext uri="{FF2B5EF4-FFF2-40B4-BE49-F238E27FC236}">
                    <a16:creationId xmlns:a16="http://schemas.microsoft.com/office/drawing/2014/main" id="{7B099CBD-F3C2-3942-A79F-D7B2FD98CB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508" y="3458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40" name="Inkt 239">
                <a:extLst>
                  <a:ext uri="{FF2B5EF4-FFF2-40B4-BE49-F238E27FC236}">
                    <a16:creationId xmlns:a16="http://schemas.microsoft.com/office/drawing/2014/main" id="{A373F6CE-B818-0043-A9F4-3907A3DABBA4}"/>
                  </a:ext>
                </a:extLst>
              </p14:cNvPr>
              <p14:cNvContentPartPr/>
              <p14:nvPr/>
            </p14:nvContentPartPr>
            <p14:xfrm>
              <a:off x="3440148" y="3566210"/>
              <a:ext cx="360" cy="360"/>
            </p14:xfrm>
          </p:contentPart>
        </mc:Choice>
        <mc:Fallback xmlns="">
          <p:pic>
            <p:nvPicPr>
              <p:cNvPr id="240" name="Inkt 239">
                <a:extLst>
                  <a:ext uri="{FF2B5EF4-FFF2-40B4-BE49-F238E27FC236}">
                    <a16:creationId xmlns:a16="http://schemas.microsoft.com/office/drawing/2014/main" id="{A373F6CE-B818-0043-A9F4-3907A3DABB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6508" y="3458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41" name="Inkt 240">
                <a:extLst>
                  <a:ext uri="{FF2B5EF4-FFF2-40B4-BE49-F238E27FC236}">
                    <a16:creationId xmlns:a16="http://schemas.microsoft.com/office/drawing/2014/main" id="{7370575F-8746-E342-9D3C-45370D1BC01A}"/>
                  </a:ext>
                </a:extLst>
              </p14:cNvPr>
              <p14:cNvContentPartPr/>
              <p14:nvPr/>
            </p14:nvContentPartPr>
            <p14:xfrm>
              <a:off x="3421788" y="3397370"/>
              <a:ext cx="360" cy="360"/>
            </p14:xfrm>
          </p:contentPart>
        </mc:Choice>
        <mc:Fallback xmlns="">
          <p:pic>
            <p:nvPicPr>
              <p:cNvPr id="241" name="Inkt 240">
                <a:extLst>
                  <a:ext uri="{FF2B5EF4-FFF2-40B4-BE49-F238E27FC236}">
                    <a16:creationId xmlns:a16="http://schemas.microsoft.com/office/drawing/2014/main" id="{7370575F-8746-E342-9D3C-45370D1BC0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788" y="3289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42" name="Inkt 241">
                <a:extLst>
                  <a:ext uri="{FF2B5EF4-FFF2-40B4-BE49-F238E27FC236}">
                    <a16:creationId xmlns:a16="http://schemas.microsoft.com/office/drawing/2014/main" id="{AF8506C7-BFAB-0E48-B9D7-C5567EFC2C1F}"/>
                  </a:ext>
                </a:extLst>
              </p14:cNvPr>
              <p14:cNvContentPartPr/>
              <p14:nvPr/>
            </p14:nvContentPartPr>
            <p14:xfrm>
              <a:off x="3421788" y="3397370"/>
              <a:ext cx="360" cy="360"/>
            </p14:xfrm>
          </p:contentPart>
        </mc:Choice>
        <mc:Fallback xmlns="">
          <p:pic>
            <p:nvPicPr>
              <p:cNvPr id="242" name="Inkt 241">
                <a:extLst>
                  <a:ext uri="{FF2B5EF4-FFF2-40B4-BE49-F238E27FC236}">
                    <a16:creationId xmlns:a16="http://schemas.microsoft.com/office/drawing/2014/main" id="{AF8506C7-BFAB-0E48-B9D7-C5567EFC2C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788" y="3289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43" name="Inkt 242">
                <a:extLst>
                  <a:ext uri="{FF2B5EF4-FFF2-40B4-BE49-F238E27FC236}">
                    <a16:creationId xmlns:a16="http://schemas.microsoft.com/office/drawing/2014/main" id="{28A38AA7-58C4-044D-9F20-FDC74A24F643}"/>
                  </a:ext>
                </a:extLst>
              </p14:cNvPr>
              <p14:cNvContentPartPr/>
              <p14:nvPr/>
            </p14:nvContentPartPr>
            <p14:xfrm>
              <a:off x="3421788" y="3397370"/>
              <a:ext cx="360" cy="360"/>
            </p14:xfrm>
          </p:contentPart>
        </mc:Choice>
        <mc:Fallback xmlns="">
          <p:pic>
            <p:nvPicPr>
              <p:cNvPr id="243" name="Inkt 242">
                <a:extLst>
                  <a:ext uri="{FF2B5EF4-FFF2-40B4-BE49-F238E27FC236}">
                    <a16:creationId xmlns:a16="http://schemas.microsoft.com/office/drawing/2014/main" id="{28A38AA7-58C4-044D-9F20-FDC74A24F6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788" y="3289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44" name="Inkt 243">
                <a:extLst>
                  <a:ext uri="{FF2B5EF4-FFF2-40B4-BE49-F238E27FC236}">
                    <a16:creationId xmlns:a16="http://schemas.microsoft.com/office/drawing/2014/main" id="{71B65E2D-208C-B840-BE64-2B98BB7A1116}"/>
                  </a:ext>
                </a:extLst>
              </p14:cNvPr>
              <p14:cNvContentPartPr/>
              <p14:nvPr/>
            </p14:nvContentPartPr>
            <p14:xfrm>
              <a:off x="3421788" y="3397370"/>
              <a:ext cx="360" cy="360"/>
            </p14:xfrm>
          </p:contentPart>
        </mc:Choice>
        <mc:Fallback xmlns="">
          <p:pic>
            <p:nvPicPr>
              <p:cNvPr id="244" name="Inkt 243">
                <a:extLst>
                  <a:ext uri="{FF2B5EF4-FFF2-40B4-BE49-F238E27FC236}">
                    <a16:creationId xmlns:a16="http://schemas.microsoft.com/office/drawing/2014/main" id="{71B65E2D-208C-B840-BE64-2B98BB7A11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788" y="3289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45" name="Inkt 244">
                <a:extLst>
                  <a:ext uri="{FF2B5EF4-FFF2-40B4-BE49-F238E27FC236}">
                    <a16:creationId xmlns:a16="http://schemas.microsoft.com/office/drawing/2014/main" id="{DEB0A82C-6FE0-0546-AB13-8483A0AB8EB5}"/>
                  </a:ext>
                </a:extLst>
              </p14:cNvPr>
              <p14:cNvContentPartPr/>
              <p14:nvPr/>
            </p14:nvContentPartPr>
            <p14:xfrm>
              <a:off x="3421788" y="3397370"/>
              <a:ext cx="360" cy="360"/>
            </p14:xfrm>
          </p:contentPart>
        </mc:Choice>
        <mc:Fallback xmlns="">
          <p:pic>
            <p:nvPicPr>
              <p:cNvPr id="245" name="Inkt 244">
                <a:extLst>
                  <a:ext uri="{FF2B5EF4-FFF2-40B4-BE49-F238E27FC236}">
                    <a16:creationId xmlns:a16="http://schemas.microsoft.com/office/drawing/2014/main" id="{DEB0A82C-6FE0-0546-AB13-8483A0AB8E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788" y="3289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46" name="Inkt 245">
                <a:extLst>
                  <a:ext uri="{FF2B5EF4-FFF2-40B4-BE49-F238E27FC236}">
                    <a16:creationId xmlns:a16="http://schemas.microsoft.com/office/drawing/2014/main" id="{F684DCF4-5CA3-6D40-8DF7-40876C6CE782}"/>
                  </a:ext>
                </a:extLst>
              </p14:cNvPr>
              <p14:cNvContentPartPr/>
              <p14:nvPr/>
            </p14:nvContentPartPr>
            <p14:xfrm>
              <a:off x="3421788" y="3397370"/>
              <a:ext cx="360" cy="360"/>
            </p14:xfrm>
          </p:contentPart>
        </mc:Choice>
        <mc:Fallback xmlns="">
          <p:pic>
            <p:nvPicPr>
              <p:cNvPr id="246" name="Inkt 245">
                <a:extLst>
                  <a:ext uri="{FF2B5EF4-FFF2-40B4-BE49-F238E27FC236}">
                    <a16:creationId xmlns:a16="http://schemas.microsoft.com/office/drawing/2014/main" id="{F684DCF4-5CA3-6D40-8DF7-40876C6CE7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7788" y="3289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47" name="Inkt 246">
                <a:extLst>
                  <a:ext uri="{FF2B5EF4-FFF2-40B4-BE49-F238E27FC236}">
                    <a16:creationId xmlns:a16="http://schemas.microsoft.com/office/drawing/2014/main" id="{71BAD129-C257-814A-90C2-E55B93ACC31E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47" name="Inkt 246">
                <a:extLst>
                  <a:ext uri="{FF2B5EF4-FFF2-40B4-BE49-F238E27FC236}">
                    <a16:creationId xmlns:a16="http://schemas.microsoft.com/office/drawing/2014/main" id="{71BAD129-C257-814A-90C2-E55B93ACC3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48" name="Inkt 247">
                <a:extLst>
                  <a:ext uri="{FF2B5EF4-FFF2-40B4-BE49-F238E27FC236}">
                    <a16:creationId xmlns:a16="http://schemas.microsoft.com/office/drawing/2014/main" id="{1A88FECF-B745-1746-845D-EA1B48AAFF15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48" name="Inkt 247">
                <a:extLst>
                  <a:ext uri="{FF2B5EF4-FFF2-40B4-BE49-F238E27FC236}">
                    <a16:creationId xmlns:a16="http://schemas.microsoft.com/office/drawing/2014/main" id="{1A88FECF-B745-1746-845D-EA1B48AAFF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49" name="Inkt 248">
                <a:extLst>
                  <a:ext uri="{FF2B5EF4-FFF2-40B4-BE49-F238E27FC236}">
                    <a16:creationId xmlns:a16="http://schemas.microsoft.com/office/drawing/2014/main" id="{072F94B9-9655-884F-8A93-604269C8B0FC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49" name="Inkt 248">
                <a:extLst>
                  <a:ext uri="{FF2B5EF4-FFF2-40B4-BE49-F238E27FC236}">
                    <a16:creationId xmlns:a16="http://schemas.microsoft.com/office/drawing/2014/main" id="{072F94B9-9655-884F-8A93-604269C8B0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50" name="Inkt 249">
                <a:extLst>
                  <a:ext uri="{FF2B5EF4-FFF2-40B4-BE49-F238E27FC236}">
                    <a16:creationId xmlns:a16="http://schemas.microsoft.com/office/drawing/2014/main" id="{F734C474-CEF8-0C4F-BE16-4C75B5B9F4F1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50" name="Inkt 249">
                <a:extLst>
                  <a:ext uri="{FF2B5EF4-FFF2-40B4-BE49-F238E27FC236}">
                    <a16:creationId xmlns:a16="http://schemas.microsoft.com/office/drawing/2014/main" id="{F734C474-CEF8-0C4F-BE16-4C75B5B9F4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51" name="Inkt 250">
                <a:extLst>
                  <a:ext uri="{FF2B5EF4-FFF2-40B4-BE49-F238E27FC236}">
                    <a16:creationId xmlns:a16="http://schemas.microsoft.com/office/drawing/2014/main" id="{9B55B52B-A4C4-0A4B-9CA9-DE8CBE1A7E4B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51" name="Inkt 250">
                <a:extLst>
                  <a:ext uri="{FF2B5EF4-FFF2-40B4-BE49-F238E27FC236}">
                    <a16:creationId xmlns:a16="http://schemas.microsoft.com/office/drawing/2014/main" id="{9B55B52B-A4C4-0A4B-9CA9-DE8CBE1A7E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52" name="Inkt 251">
                <a:extLst>
                  <a:ext uri="{FF2B5EF4-FFF2-40B4-BE49-F238E27FC236}">
                    <a16:creationId xmlns:a16="http://schemas.microsoft.com/office/drawing/2014/main" id="{B50C7ADC-07B3-8F47-99B4-F2E52CF9000D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52" name="Inkt 251">
                <a:extLst>
                  <a:ext uri="{FF2B5EF4-FFF2-40B4-BE49-F238E27FC236}">
                    <a16:creationId xmlns:a16="http://schemas.microsoft.com/office/drawing/2014/main" id="{B50C7ADC-07B3-8F47-99B4-F2E52CF900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53" name="Inkt 252">
                <a:extLst>
                  <a:ext uri="{FF2B5EF4-FFF2-40B4-BE49-F238E27FC236}">
                    <a16:creationId xmlns:a16="http://schemas.microsoft.com/office/drawing/2014/main" id="{BC4D953A-3053-7942-A770-79C7E148BBED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53" name="Inkt 252">
                <a:extLst>
                  <a:ext uri="{FF2B5EF4-FFF2-40B4-BE49-F238E27FC236}">
                    <a16:creationId xmlns:a16="http://schemas.microsoft.com/office/drawing/2014/main" id="{BC4D953A-3053-7942-A770-79C7E148BB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54" name="Inkt 253">
                <a:extLst>
                  <a:ext uri="{FF2B5EF4-FFF2-40B4-BE49-F238E27FC236}">
                    <a16:creationId xmlns:a16="http://schemas.microsoft.com/office/drawing/2014/main" id="{4AC293BB-A963-5F49-9FDB-8DFBC9F8D595}"/>
                  </a:ext>
                </a:extLst>
              </p14:cNvPr>
              <p14:cNvContentPartPr/>
              <p14:nvPr/>
            </p14:nvContentPartPr>
            <p14:xfrm>
              <a:off x="3661548" y="3398810"/>
              <a:ext cx="360" cy="360"/>
            </p14:xfrm>
          </p:contentPart>
        </mc:Choice>
        <mc:Fallback xmlns="">
          <p:pic>
            <p:nvPicPr>
              <p:cNvPr id="254" name="Inkt 253">
                <a:extLst>
                  <a:ext uri="{FF2B5EF4-FFF2-40B4-BE49-F238E27FC236}">
                    <a16:creationId xmlns:a16="http://schemas.microsoft.com/office/drawing/2014/main" id="{4AC293BB-A963-5F49-9FDB-8DFBC9F8D5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07548" y="32911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55" name="Inkt 254">
                <a:extLst>
                  <a:ext uri="{FF2B5EF4-FFF2-40B4-BE49-F238E27FC236}">
                    <a16:creationId xmlns:a16="http://schemas.microsoft.com/office/drawing/2014/main" id="{6A0D482C-0669-3F46-BA6C-835B4027B96F}"/>
                  </a:ext>
                </a:extLst>
              </p14:cNvPr>
              <p14:cNvContentPartPr/>
              <p14:nvPr/>
            </p14:nvContentPartPr>
            <p14:xfrm>
              <a:off x="3672348" y="3237530"/>
              <a:ext cx="360" cy="360"/>
            </p14:xfrm>
          </p:contentPart>
        </mc:Choice>
        <mc:Fallback xmlns="">
          <p:pic>
            <p:nvPicPr>
              <p:cNvPr id="255" name="Inkt 254">
                <a:extLst>
                  <a:ext uri="{FF2B5EF4-FFF2-40B4-BE49-F238E27FC236}">
                    <a16:creationId xmlns:a16="http://schemas.microsoft.com/office/drawing/2014/main" id="{6A0D482C-0669-3F46-BA6C-835B4027B9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8708" y="3129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6" name="Inkt 255">
                <a:extLst>
                  <a:ext uri="{FF2B5EF4-FFF2-40B4-BE49-F238E27FC236}">
                    <a16:creationId xmlns:a16="http://schemas.microsoft.com/office/drawing/2014/main" id="{DDCAC149-6B15-CF4E-906B-5B2CCA5AB7D6}"/>
                  </a:ext>
                </a:extLst>
              </p14:cNvPr>
              <p14:cNvContentPartPr/>
              <p14:nvPr/>
            </p14:nvContentPartPr>
            <p14:xfrm>
              <a:off x="3674508" y="3237530"/>
              <a:ext cx="360" cy="360"/>
            </p14:xfrm>
          </p:contentPart>
        </mc:Choice>
        <mc:Fallback xmlns="">
          <p:pic>
            <p:nvPicPr>
              <p:cNvPr id="256" name="Inkt 255">
                <a:extLst>
                  <a:ext uri="{FF2B5EF4-FFF2-40B4-BE49-F238E27FC236}">
                    <a16:creationId xmlns:a16="http://schemas.microsoft.com/office/drawing/2014/main" id="{DDCAC149-6B15-CF4E-906B-5B2CCA5AB7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08" y="3129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57" name="Inkt 256">
                <a:extLst>
                  <a:ext uri="{FF2B5EF4-FFF2-40B4-BE49-F238E27FC236}">
                    <a16:creationId xmlns:a16="http://schemas.microsoft.com/office/drawing/2014/main" id="{F3F328B6-C116-FE4E-9F79-1CA472E18201}"/>
                  </a:ext>
                </a:extLst>
              </p14:cNvPr>
              <p14:cNvContentPartPr/>
              <p14:nvPr/>
            </p14:nvContentPartPr>
            <p14:xfrm>
              <a:off x="3674508" y="3237530"/>
              <a:ext cx="360" cy="360"/>
            </p14:xfrm>
          </p:contentPart>
        </mc:Choice>
        <mc:Fallback xmlns="">
          <p:pic>
            <p:nvPicPr>
              <p:cNvPr id="257" name="Inkt 256">
                <a:extLst>
                  <a:ext uri="{FF2B5EF4-FFF2-40B4-BE49-F238E27FC236}">
                    <a16:creationId xmlns:a16="http://schemas.microsoft.com/office/drawing/2014/main" id="{F3F328B6-C116-FE4E-9F79-1CA472E182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08" y="3129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58" name="Inkt 257">
                <a:extLst>
                  <a:ext uri="{FF2B5EF4-FFF2-40B4-BE49-F238E27FC236}">
                    <a16:creationId xmlns:a16="http://schemas.microsoft.com/office/drawing/2014/main" id="{5F2B3C82-E763-1744-8A21-9C1DFDD52499}"/>
                  </a:ext>
                </a:extLst>
              </p14:cNvPr>
              <p14:cNvContentPartPr/>
              <p14:nvPr/>
            </p14:nvContentPartPr>
            <p14:xfrm>
              <a:off x="3674508" y="3237530"/>
              <a:ext cx="360" cy="360"/>
            </p14:xfrm>
          </p:contentPart>
        </mc:Choice>
        <mc:Fallback xmlns="">
          <p:pic>
            <p:nvPicPr>
              <p:cNvPr id="258" name="Inkt 257">
                <a:extLst>
                  <a:ext uri="{FF2B5EF4-FFF2-40B4-BE49-F238E27FC236}">
                    <a16:creationId xmlns:a16="http://schemas.microsoft.com/office/drawing/2014/main" id="{5F2B3C82-E763-1744-8A21-9C1DFDD524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08" y="3129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59" name="Inkt 258">
                <a:extLst>
                  <a:ext uri="{FF2B5EF4-FFF2-40B4-BE49-F238E27FC236}">
                    <a16:creationId xmlns:a16="http://schemas.microsoft.com/office/drawing/2014/main" id="{B218B42B-470B-CF4E-99D5-1E1BB000DF29}"/>
                  </a:ext>
                </a:extLst>
              </p14:cNvPr>
              <p14:cNvContentPartPr/>
              <p14:nvPr/>
            </p14:nvContentPartPr>
            <p14:xfrm>
              <a:off x="3674508" y="3237530"/>
              <a:ext cx="360" cy="360"/>
            </p14:xfrm>
          </p:contentPart>
        </mc:Choice>
        <mc:Fallback xmlns="">
          <p:pic>
            <p:nvPicPr>
              <p:cNvPr id="259" name="Inkt 258">
                <a:extLst>
                  <a:ext uri="{FF2B5EF4-FFF2-40B4-BE49-F238E27FC236}">
                    <a16:creationId xmlns:a16="http://schemas.microsoft.com/office/drawing/2014/main" id="{B218B42B-470B-CF4E-99D5-1E1BB000DF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08" y="3129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60" name="Inkt 259">
                <a:extLst>
                  <a:ext uri="{FF2B5EF4-FFF2-40B4-BE49-F238E27FC236}">
                    <a16:creationId xmlns:a16="http://schemas.microsoft.com/office/drawing/2014/main" id="{6B630A85-6500-0F46-B633-7AAAC6A6F1BF}"/>
                  </a:ext>
                </a:extLst>
              </p14:cNvPr>
              <p14:cNvContentPartPr/>
              <p14:nvPr/>
            </p14:nvContentPartPr>
            <p14:xfrm>
              <a:off x="3674508" y="3237530"/>
              <a:ext cx="360" cy="360"/>
            </p14:xfrm>
          </p:contentPart>
        </mc:Choice>
        <mc:Fallback xmlns="">
          <p:pic>
            <p:nvPicPr>
              <p:cNvPr id="260" name="Inkt 259">
                <a:extLst>
                  <a:ext uri="{FF2B5EF4-FFF2-40B4-BE49-F238E27FC236}">
                    <a16:creationId xmlns:a16="http://schemas.microsoft.com/office/drawing/2014/main" id="{6B630A85-6500-0F46-B633-7AAAC6A6F1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0508" y="31295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61" name="Inkt 260">
                <a:extLst>
                  <a:ext uri="{FF2B5EF4-FFF2-40B4-BE49-F238E27FC236}">
                    <a16:creationId xmlns:a16="http://schemas.microsoft.com/office/drawing/2014/main" id="{7C18C87A-53C9-7742-894E-0E69081E791E}"/>
                  </a:ext>
                </a:extLst>
              </p14:cNvPr>
              <p14:cNvContentPartPr/>
              <p14:nvPr/>
            </p14:nvContentPartPr>
            <p14:xfrm>
              <a:off x="3422508" y="3236810"/>
              <a:ext cx="360" cy="360"/>
            </p14:xfrm>
          </p:contentPart>
        </mc:Choice>
        <mc:Fallback xmlns="">
          <p:pic>
            <p:nvPicPr>
              <p:cNvPr id="261" name="Inkt 260">
                <a:extLst>
                  <a:ext uri="{FF2B5EF4-FFF2-40B4-BE49-F238E27FC236}">
                    <a16:creationId xmlns:a16="http://schemas.microsoft.com/office/drawing/2014/main" id="{7C18C87A-53C9-7742-894E-0E69081E79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85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62" name="Inkt 261">
                <a:extLst>
                  <a:ext uri="{FF2B5EF4-FFF2-40B4-BE49-F238E27FC236}">
                    <a16:creationId xmlns:a16="http://schemas.microsoft.com/office/drawing/2014/main" id="{516DBD5E-CA6F-6D4B-9FC8-9FBCECE08886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2" name="Inkt 261">
                <a:extLst>
                  <a:ext uri="{FF2B5EF4-FFF2-40B4-BE49-F238E27FC236}">
                    <a16:creationId xmlns:a16="http://schemas.microsoft.com/office/drawing/2014/main" id="{516DBD5E-CA6F-6D4B-9FC8-9FBCECE088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63" name="Inkt 262">
                <a:extLst>
                  <a:ext uri="{FF2B5EF4-FFF2-40B4-BE49-F238E27FC236}">
                    <a16:creationId xmlns:a16="http://schemas.microsoft.com/office/drawing/2014/main" id="{9BF41893-D492-FA43-9225-6882B1C24A57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3" name="Inkt 262">
                <a:extLst>
                  <a:ext uri="{FF2B5EF4-FFF2-40B4-BE49-F238E27FC236}">
                    <a16:creationId xmlns:a16="http://schemas.microsoft.com/office/drawing/2014/main" id="{9BF41893-D492-FA43-9225-6882B1C24A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64" name="Inkt 263">
                <a:extLst>
                  <a:ext uri="{FF2B5EF4-FFF2-40B4-BE49-F238E27FC236}">
                    <a16:creationId xmlns:a16="http://schemas.microsoft.com/office/drawing/2014/main" id="{D4E72F2B-63BD-0845-8FC6-BC2FE897118B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4" name="Inkt 263">
                <a:extLst>
                  <a:ext uri="{FF2B5EF4-FFF2-40B4-BE49-F238E27FC236}">
                    <a16:creationId xmlns:a16="http://schemas.microsoft.com/office/drawing/2014/main" id="{D4E72F2B-63BD-0845-8FC6-BC2FE89711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65" name="Inkt 264">
                <a:extLst>
                  <a:ext uri="{FF2B5EF4-FFF2-40B4-BE49-F238E27FC236}">
                    <a16:creationId xmlns:a16="http://schemas.microsoft.com/office/drawing/2014/main" id="{E0E79FF2-2811-174A-AB77-C0F131247179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5" name="Inkt 264">
                <a:extLst>
                  <a:ext uri="{FF2B5EF4-FFF2-40B4-BE49-F238E27FC236}">
                    <a16:creationId xmlns:a16="http://schemas.microsoft.com/office/drawing/2014/main" id="{E0E79FF2-2811-174A-AB77-C0F1312471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66" name="Inkt 265">
                <a:extLst>
                  <a:ext uri="{FF2B5EF4-FFF2-40B4-BE49-F238E27FC236}">
                    <a16:creationId xmlns:a16="http://schemas.microsoft.com/office/drawing/2014/main" id="{EE413200-0237-E349-A6ED-40D1B8D3AA03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6" name="Inkt 265">
                <a:extLst>
                  <a:ext uri="{FF2B5EF4-FFF2-40B4-BE49-F238E27FC236}">
                    <a16:creationId xmlns:a16="http://schemas.microsoft.com/office/drawing/2014/main" id="{EE413200-0237-E349-A6ED-40D1B8D3AA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67" name="Inkt 266">
                <a:extLst>
                  <a:ext uri="{FF2B5EF4-FFF2-40B4-BE49-F238E27FC236}">
                    <a16:creationId xmlns:a16="http://schemas.microsoft.com/office/drawing/2014/main" id="{6175B65E-F5BD-F240-8D03-4EE121E275BC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7" name="Inkt 266">
                <a:extLst>
                  <a:ext uri="{FF2B5EF4-FFF2-40B4-BE49-F238E27FC236}">
                    <a16:creationId xmlns:a16="http://schemas.microsoft.com/office/drawing/2014/main" id="{6175B65E-F5BD-F240-8D03-4EE121E275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68" name="Inkt 267">
                <a:extLst>
                  <a:ext uri="{FF2B5EF4-FFF2-40B4-BE49-F238E27FC236}">
                    <a16:creationId xmlns:a16="http://schemas.microsoft.com/office/drawing/2014/main" id="{9B996E50-BBD3-B641-AB04-1F0BA0590F85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8" name="Inkt 267">
                <a:extLst>
                  <a:ext uri="{FF2B5EF4-FFF2-40B4-BE49-F238E27FC236}">
                    <a16:creationId xmlns:a16="http://schemas.microsoft.com/office/drawing/2014/main" id="{9B996E50-BBD3-B641-AB04-1F0BA0590F8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69" name="Inkt 268">
                <a:extLst>
                  <a:ext uri="{FF2B5EF4-FFF2-40B4-BE49-F238E27FC236}">
                    <a16:creationId xmlns:a16="http://schemas.microsoft.com/office/drawing/2014/main" id="{1A7DE00C-1BC9-5E42-B3EA-FAB50282BAAC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69" name="Inkt 268">
                <a:extLst>
                  <a:ext uri="{FF2B5EF4-FFF2-40B4-BE49-F238E27FC236}">
                    <a16:creationId xmlns:a16="http://schemas.microsoft.com/office/drawing/2014/main" id="{1A7DE00C-1BC9-5E42-B3EA-FAB50282BAA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70" name="Inkt 269">
                <a:extLst>
                  <a:ext uri="{FF2B5EF4-FFF2-40B4-BE49-F238E27FC236}">
                    <a16:creationId xmlns:a16="http://schemas.microsoft.com/office/drawing/2014/main" id="{420A7E9B-3B3B-9C42-96FD-621137CAEEE0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70" name="Inkt 269">
                <a:extLst>
                  <a:ext uri="{FF2B5EF4-FFF2-40B4-BE49-F238E27FC236}">
                    <a16:creationId xmlns:a16="http://schemas.microsoft.com/office/drawing/2014/main" id="{420A7E9B-3B3B-9C42-96FD-621137CAEE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71" name="Inkt 270">
                <a:extLst>
                  <a:ext uri="{FF2B5EF4-FFF2-40B4-BE49-F238E27FC236}">
                    <a16:creationId xmlns:a16="http://schemas.microsoft.com/office/drawing/2014/main" id="{2E97779B-DEC7-F24F-A1A9-61FA9075265A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71" name="Inkt 270">
                <a:extLst>
                  <a:ext uri="{FF2B5EF4-FFF2-40B4-BE49-F238E27FC236}">
                    <a16:creationId xmlns:a16="http://schemas.microsoft.com/office/drawing/2014/main" id="{2E97779B-DEC7-F24F-A1A9-61FA907526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72" name="Inkt 271">
                <a:extLst>
                  <a:ext uri="{FF2B5EF4-FFF2-40B4-BE49-F238E27FC236}">
                    <a16:creationId xmlns:a16="http://schemas.microsoft.com/office/drawing/2014/main" id="{8CD681A0-94F4-0C47-AFC4-43BA81EF3E03}"/>
                  </a:ext>
                </a:extLst>
              </p14:cNvPr>
              <p14:cNvContentPartPr/>
              <p14:nvPr/>
            </p14:nvContentPartPr>
            <p14:xfrm>
              <a:off x="3424308" y="3236810"/>
              <a:ext cx="360" cy="360"/>
            </p14:xfrm>
          </p:contentPart>
        </mc:Choice>
        <mc:Fallback xmlns="">
          <p:pic>
            <p:nvPicPr>
              <p:cNvPr id="272" name="Inkt 271">
                <a:extLst>
                  <a:ext uri="{FF2B5EF4-FFF2-40B4-BE49-F238E27FC236}">
                    <a16:creationId xmlns:a16="http://schemas.microsoft.com/office/drawing/2014/main" id="{8CD681A0-94F4-0C47-AFC4-43BA81EF3E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0308" y="3128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73" name="Inkt 272">
                <a:extLst>
                  <a:ext uri="{FF2B5EF4-FFF2-40B4-BE49-F238E27FC236}">
                    <a16:creationId xmlns:a16="http://schemas.microsoft.com/office/drawing/2014/main" id="{C1E55FD3-9D3F-9C4B-8876-01C6946D5C7A}"/>
                  </a:ext>
                </a:extLst>
              </p14:cNvPr>
              <p14:cNvContentPartPr/>
              <p14:nvPr/>
            </p14:nvContentPartPr>
            <p14:xfrm>
              <a:off x="3641748" y="3228890"/>
              <a:ext cx="360" cy="360"/>
            </p14:xfrm>
          </p:contentPart>
        </mc:Choice>
        <mc:Fallback xmlns="">
          <p:pic>
            <p:nvPicPr>
              <p:cNvPr id="273" name="Inkt 272">
                <a:extLst>
                  <a:ext uri="{FF2B5EF4-FFF2-40B4-BE49-F238E27FC236}">
                    <a16:creationId xmlns:a16="http://schemas.microsoft.com/office/drawing/2014/main" id="{C1E55FD3-9D3F-9C4B-8876-01C6946D5C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87748" y="31212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80" name="Inkt 279">
                <a:extLst>
                  <a:ext uri="{FF2B5EF4-FFF2-40B4-BE49-F238E27FC236}">
                    <a16:creationId xmlns:a16="http://schemas.microsoft.com/office/drawing/2014/main" id="{4E1002AE-AB4D-144C-80FF-CBA1F98548F4}"/>
                  </a:ext>
                </a:extLst>
              </p14:cNvPr>
              <p14:cNvContentPartPr/>
              <p14:nvPr/>
            </p14:nvContentPartPr>
            <p14:xfrm>
              <a:off x="3679188" y="3290810"/>
              <a:ext cx="360" cy="360"/>
            </p14:xfrm>
          </p:contentPart>
        </mc:Choice>
        <mc:Fallback xmlns="">
          <p:pic>
            <p:nvPicPr>
              <p:cNvPr id="280" name="Inkt 279">
                <a:extLst>
                  <a:ext uri="{FF2B5EF4-FFF2-40B4-BE49-F238E27FC236}">
                    <a16:creationId xmlns:a16="http://schemas.microsoft.com/office/drawing/2014/main" id="{4E1002AE-AB4D-144C-80FF-CBA1F98548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548" y="3182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81" name="Inkt 280">
                <a:extLst>
                  <a:ext uri="{FF2B5EF4-FFF2-40B4-BE49-F238E27FC236}">
                    <a16:creationId xmlns:a16="http://schemas.microsoft.com/office/drawing/2014/main" id="{4E618F37-9DA4-9C42-AF12-649B40AEDF8F}"/>
                  </a:ext>
                </a:extLst>
              </p14:cNvPr>
              <p14:cNvContentPartPr/>
              <p14:nvPr/>
            </p14:nvContentPartPr>
            <p14:xfrm>
              <a:off x="3679188" y="3290810"/>
              <a:ext cx="360" cy="360"/>
            </p14:xfrm>
          </p:contentPart>
        </mc:Choice>
        <mc:Fallback xmlns="">
          <p:pic>
            <p:nvPicPr>
              <p:cNvPr id="281" name="Inkt 280">
                <a:extLst>
                  <a:ext uri="{FF2B5EF4-FFF2-40B4-BE49-F238E27FC236}">
                    <a16:creationId xmlns:a16="http://schemas.microsoft.com/office/drawing/2014/main" id="{4E618F37-9DA4-9C42-AF12-649B40AEDF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548" y="3182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82" name="Inkt 281">
                <a:extLst>
                  <a:ext uri="{FF2B5EF4-FFF2-40B4-BE49-F238E27FC236}">
                    <a16:creationId xmlns:a16="http://schemas.microsoft.com/office/drawing/2014/main" id="{F7F531DA-861C-D244-9FB1-8D8E3E7292E3}"/>
                  </a:ext>
                </a:extLst>
              </p14:cNvPr>
              <p14:cNvContentPartPr/>
              <p14:nvPr/>
            </p14:nvContentPartPr>
            <p14:xfrm>
              <a:off x="3679188" y="3290810"/>
              <a:ext cx="360" cy="360"/>
            </p14:xfrm>
          </p:contentPart>
        </mc:Choice>
        <mc:Fallback xmlns="">
          <p:pic>
            <p:nvPicPr>
              <p:cNvPr id="282" name="Inkt 281">
                <a:extLst>
                  <a:ext uri="{FF2B5EF4-FFF2-40B4-BE49-F238E27FC236}">
                    <a16:creationId xmlns:a16="http://schemas.microsoft.com/office/drawing/2014/main" id="{F7F531DA-861C-D244-9FB1-8D8E3E7292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5548" y="31828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83" name="Inkt 282">
                <a:extLst>
                  <a:ext uri="{FF2B5EF4-FFF2-40B4-BE49-F238E27FC236}">
                    <a16:creationId xmlns:a16="http://schemas.microsoft.com/office/drawing/2014/main" id="{023AA938-0861-7240-83F4-7125D292903B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3" name="Inkt 282">
                <a:extLst>
                  <a:ext uri="{FF2B5EF4-FFF2-40B4-BE49-F238E27FC236}">
                    <a16:creationId xmlns:a16="http://schemas.microsoft.com/office/drawing/2014/main" id="{023AA938-0861-7240-83F4-7125D29290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84" name="Inkt 283">
                <a:extLst>
                  <a:ext uri="{FF2B5EF4-FFF2-40B4-BE49-F238E27FC236}">
                    <a16:creationId xmlns:a16="http://schemas.microsoft.com/office/drawing/2014/main" id="{ECE96040-AD96-3E4B-89E6-59998E484DEC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4" name="Inkt 283">
                <a:extLst>
                  <a:ext uri="{FF2B5EF4-FFF2-40B4-BE49-F238E27FC236}">
                    <a16:creationId xmlns:a16="http://schemas.microsoft.com/office/drawing/2014/main" id="{ECE96040-AD96-3E4B-89E6-59998E484D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85" name="Inkt 284">
                <a:extLst>
                  <a:ext uri="{FF2B5EF4-FFF2-40B4-BE49-F238E27FC236}">
                    <a16:creationId xmlns:a16="http://schemas.microsoft.com/office/drawing/2014/main" id="{6F4B8CFC-074B-2145-9593-944A025598AB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5" name="Inkt 284">
                <a:extLst>
                  <a:ext uri="{FF2B5EF4-FFF2-40B4-BE49-F238E27FC236}">
                    <a16:creationId xmlns:a16="http://schemas.microsoft.com/office/drawing/2014/main" id="{6F4B8CFC-074B-2145-9593-944A025598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86" name="Inkt 285">
                <a:extLst>
                  <a:ext uri="{FF2B5EF4-FFF2-40B4-BE49-F238E27FC236}">
                    <a16:creationId xmlns:a16="http://schemas.microsoft.com/office/drawing/2014/main" id="{CEADF947-F18C-1447-A0DA-6CA74FEADFB2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6" name="Inkt 285">
                <a:extLst>
                  <a:ext uri="{FF2B5EF4-FFF2-40B4-BE49-F238E27FC236}">
                    <a16:creationId xmlns:a16="http://schemas.microsoft.com/office/drawing/2014/main" id="{CEADF947-F18C-1447-A0DA-6CA74FEADF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87" name="Inkt 286">
                <a:extLst>
                  <a:ext uri="{FF2B5EF4-FFF2-40B4-BE49-F238E27FC236}">
                    <a16:creationId xmlns:a16="http://schemas.microsoft.com/office/drawing/2014/main" id="{4FC570B9-6ADE-3A4F-86D1-67BBCD30BFC3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7" name="Inkt 286">
                <a:extLst>
                  <a:ext uri="{FF2B5EF4-FFF2-40B4-BE49-F238E27FC236}">
                    <a16:creationId xmlns:a16="http://schemas.microsoft.com/office/drawing/2014/main" id="{4FC570B9-6ADE-3A4F-86D1-67BBCD30BF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88" name="Inkt 287">
                <a:extLst>
                  <a:ext uri="{FF2B5EF4-FFF2-40B4-BE49-F238E27FC236}">
                    <a16:creationId xmlns:a16="http://schemas.microsoft.com/office/drawing/2014/main" id="{87A4D3E6-AA9B-3047-BBFF-B86044C48339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8" name="Inkt 287">
                <a:extLst>
                  <a:ext uri="{FF2B5EF4-FFF2-40B4-BE49-F238E27FC236}">
                    <a16:creationId xmlns:a16="http://schemas.microsoft.com/office/drawing/2014/main" id="{87A4D3E6-AA9B-3047-BBFF-B86044C483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89" name="Inkt 288">
                <a:extLst>
                  <a:ext uri="{FF2B5EF4-FFF2-40B4-BE49-F238E27FC236}">
                    <a16:creationId xmlns:a16="http://schemas.microsoft.com/office/drawing/2014/main" id="{8D79BE71-9E57-A14C-8E6A-BB95608982F1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89" name="Inkt 288">
                <a:extLst>
                  <a:ext uri="{FF2B5EF4-FFF2-40B4-BE49-F238E27FC236}">
                    <a16:creationId xmlns:a16="http://schemas.microsoft.com/office/drawing/2014/main" id="{8D79BE71-9E57-A14C-8E6A-BB95608982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90" name="Inkt 289">
                <a:extLst>
                  <a:ext uri="{FF2B5EF4-FFF2-40B4-BE49-F238E27FC236}">
                    <a16:creationId xmlns:a16="http://schemas.microsoft.com/office/drawing/2014/main" id="{4386FD04-0747-E34F-9E3C-21494A04C443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0" name="Inkt 289">
                <a:extLst>
                  <a:ext uri="{FF2B5EF4-FFF2-40B4-BE49-F238E27FC236}">
                    <a16:creationId xmlns:a16="http://schemas.microsoft.com/office/drawing/2014/main" id="{4386FD04-0747-E34F-9E3C-21494A04C4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91" name="Inkt 290">
                <a:extLst>
                  <a:ext uri="{FF2B5EF4-FFF2-40B4-BE49-F238E27FC236}">
                    <a16:creationId xmlns:a16="http://schemas.microsoft.com/office/drawing/2014/main" id="{15BBE862-5683-3D47-9B9C-56E557FC9E0D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1" name="Inkt 290">
                <a:extLst>
                  <a:ext uri="{FF2B5EF4-FFF2-40B4-BE49-F238E27FC236}">
                    <a16:creationId xmlns:a16="http://schemas.microsoft.com/office/drawing/2014/main" id="{15BBE862-5683-3D47-9B9C-56E557FC9E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92" name="Inkt 291">
                <a:extLst>
                  <a:ext uri="{FF2B5EF4-FFF2-40B4-BE49-F238E27FC236}">
                    <a16:creationId xmlns:a16="http://schemas.microsoft.com/office/drawing/2014/main" id="{5B1B815F-105A-0142-8AB8-687AA06CE63D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2" name="Inkt 291">
                <a:extLst>
                  <a:ext uri="{FF2B5EF4-FFF2-40B4-BE49-F238E27FC236}">
                    <a16:creationId xmlns:a16="http://schemas.microsoft.com/office/drawing/2014/main" id="{5B1B815F-105A-0142-8AB8-687AA06CE6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93" name="Inkt 292">
                <a:extLst>
                  <a:ext uri="{FF2B5EF4-FFF2-40B4-BE49-F238E27FC236}">
                    <a16:creationId xmlns:a16="http://schemas.microsoft.com/office/drawing/2014/main" id="{21F32D2D-63C3-4D42-BB07-457085A094B4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3" name="Inkt 292">
                <a:extLst>
                  <a:ext uri="{FF2B5EF4-FFF2-40B4-BE49-F238E27FC236}">
                    <a16:creationId xmlns:a16="http://schemas.microsoft.com/office/drawing/2014/main" id="{21F32D2D-63C3-4D42-BB07-457085A094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94" name="Inkt 293">
                <a:extLst>
                  <a:ext uri="{FF2B5EF4-FFF2-40B4-BE49-F238E27FC236}">
                    <a16:creationId xmlns:a16="http://schemas.microsoft.com/office/drawing/2014/main" id="{CB2AA2AF-DD54-934B-9137-C67345C8DD36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4" name="Inkt 293">
                <a:extLst>
                  <a:ext uri="{FF2B5EF4-FFF2-40B4-BE49-F238E27FC236}">
                    <a16:creationId xmlns:a16="http://schemas.microsoft.com/office/drawing/2014/main" id="{CB2AA2AF-DD54-934B-9137-C67345C8DD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95" name="Inkt 294">
                <a:extLst>
                  <a:ext uri="{FF2B5EF4-FFF2-40B4-BE49-F238E27FC236}">
                    <a16:creationId xmlns:a16="http://schemas.microsoft.com/office/drawing/2014/main" id="{E22C4E52-B283-8948-B0FD-AC126E31B5B4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5" name="Inkt 294">
                <a:extLst>
                  <a:ext uri="{FF2B5EF4-FFF2-40B4-BE49-F238E27FC236}">
                    <a16:creationId xmlns:a16="http://schemas.microsoft.com/office/drawing/2014/main" id="{E22C4E52-B283-8948-B0FD-AC126E31B5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96" name="Inkt 295">
                <a:extLst>
                  <a:ext uri="{FF2B5EF4-FFF2-40B4-BE49-F238E27FC236}">
                    <a16:creationId xmlns:a16="http://schemas.microsoft.com/office/drawing/2014/main" id="{D1E81B49-88EB-0A4D-9879-ECB196D6203E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6" name="Inkt 295">
                <a:extLst>
                  <a:ext uri="{FF2B5EF4-FFF2-40B4-BE49-F238E27FC236}">
                    <a16:creationId xmlns:a16="http://schemas.microsoft.com/office/drawing/2014/main" id="{D1E81B49-88EB-0A4D-9879-ECB196D620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97" name="Inkt 296">
                <a:extLst>
                  <a:ext uri="{FF2B5EF4-FFF2-40B4-BE49-F238E27FC236}">
                    <a16:creationId xmlns:a16="http://schemas.microsoft.com/office/drawing/2014/main" id="{B2430E52-DCD5-8241-BDC2-6EDA118C0466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7" name="Inkt 296">
                <a:extLst>
                  <a:ext uri="{FF2B5EF4-FFF2-40B4-BE49-F238E27FC236}">
                    <a16:creationId xmlns:a16="http://schemas.microsoft.com/office/drawing/2014/main" id="{B2430E52-DCD5-8241-BDC2-6EDA118C04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98" name="Inkt 297">
                <a:extLst>
                  <a:ext uri="{FF2B5EF4-FFF2-40B4-BE49-F238E27FC236}">
                    <a16:creationId xmlns:a16="http://schemas.microsoft.com/office/drawing/2014/main" id="{4B357117-AF99-4242-8EE4-CE712B0A4B8D}"/>
                  </a:ext>
                </a:extLst>
              </p14:cNvPr>
              <p14:cNvContentPartPr/>
              <p14:nvPr/>
            </p14:nvContentPartPr>
            <p14:xfrm>
              <a:off x="3514668" y="2837210"/>
              <a:ext cx="360" cy="360"/>
            </p14:xfrm>
          </p:contentPart>
        </mc:Choice>
        <mc:Fallback xmlns="">
          <p:pic>
            <p:nvPicPr>
              <p:cNvPr id="298" name="Inkt 297">
                <a:extLst>
                  <a:ext uri="{FF2B5EF4-FFF2-40B4-BE49-F238E27FC236}">
                    <a16:creationId xmlns:a16="http://schemas.microsoft.com/office/drawing/2014/main" id="{4B357117-AF99-4242-8EE4-CE712B0A4B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0668" y="2729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99" name="Inkt 298">
                <a:extLst>
                  <a:ext uri="{FF2B5EF4-FFF2-40B4-BE49-F238E27FC236}">
                    <a16:creationId xmlns:a16="http://schemas.microsoft.com/office/drawing/2014/main" id="{359EB95E-02CA-4842-8413-81A9A6EE62AA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299" name="Inkt 298">
                <a:extLst>
                  <a:ext uri="{FF2B5EF4-FFF2-40B4-BE49-F238E27FC236}">
                    <a16:creationId xmlns:a16="http://schemas.microsoft.com/office/drawing/2014/main" id="{359EB95E-02CA-4842-8413-81A9A6EE62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00" name="Inkt 299">
                <a:extLst>
                  <a:ext uri="{FF2B5EF4-FFF2-40B4-BE49-F238E27FC236}">
                    <a16:creationId xmlns:a16="http://schemas.microsoft.com/office/drawing/2014/main" id="{C4926DFA-DDCA-8A4F-B2E5-10E73E97DAFD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0" name="Inkt 299">
                <a:extLst>
                  <a:ext uri="{FF2B5EF4-FFF2-40B4-BE49-F238E27FC236}">
                    <a16:creationId xmlns:a16="http://schemas.microsoft.com/office/drawing/2014/main" id="{C4926DFA-DDCA-8A4F-B2E5-10E73E97DA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01" name="Inkt 300">
                <a:extLst>
                  <a:ext uri="{FF2B5EF4-FFF2-40B4-BE49-F238E27FC236}">
                    <a16:creationId xmlns:a16="http://schemas.microsoft.com/office/drawing/2014/main" id="{17A6667E-51A3-944E-BFAB-6A69599BF98D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1" name="Inkt 300">
                <a:extLst>
                  <a:ext uri="{FF2B5EF4-FFF2-40B4-BE49-F238E27FC236}">
                    <a16:creationId xmlns:a16="http://schemas.microsoft.com/office/drawing/2014/main" id="{17A6667E-51A3-944E-BFAB-6A69599BF9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02" name="Inkt 301">
                <a:extLst>
                  <a:ext uri="{FF2B5EF4-FFF2-40B4-BE49-F238E27FC236}">
                    <a16:creationId xmlns:a16="http://schemas.microsoft.com/office/drawing/2014/main" id="{B1D065BF-4BA6-824E-8EAD-4BF65B332E3B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2" name="Inkt 301">
                <a:extLst>
                  <a:ext uri="{FF2B5EF4-FFF2-40B4-BE49-F238E27FC236}">
                    <a16:creationId xmlns:a16="http://schemas.microsoft.com/office/drawing/2014/main" id="{B1D065BF-4BA6-824E-8EAD-4BF65B332E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03" name="Inkt 302">
                <a:extLst>
                  <a:ext uri="{FF2B5EF4-FFF2-40B4-BE49-F238E27FC236}">
                    <a16:creationId xmlns:a16="http://schemas.microsoft.com/office/drawing/2014/main" id="{ECB35955-2C32-5C49-AC96-2B057201A743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3" name="Inkt 302">
                <a:extLst>
                  <a:ext uri="{FF2B5EF4-FFF2-40B4-BE49-F238E27FC236}">
                    <a16:creationId xmlns:a16="http://schemas.microsoft.com/office/drawing/2014/main" id="{ECB35955-2C32-5C49-AC96-2B057201A7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04" name="Inkt 303">
                <a:extLst>
                  <a:ext uri="{FF2B5EF4-FFF2-40B4-BE49-F238E27FC236}">
                    <a16:creationId xmlns:a16="http://schemas.microsoft.com/office/drawing/2014/main" id="{761FF5CD-AF1B-BD46-9A99-5F99EB0E5CB2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4" name="Inkt 303">
                <a:extLst>
                  <a:ext uri="{FF2B5EF4-FFF2-40B4-BE49-F238E27FC236}">
                    <a16:creationId xmlns:a16="http://schemas.microsoft.com/office/drawing/2014/main" id="{761FF5CD-AF1B-BD46-9A99-5F99EB0E5C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05" name="Inkt 304">
                <a:extLst>
                  <a:ext uri="{FF2B5EF4-FFF2-40B4-BE49-F238E27FC236}">
                    <a16:creationId xmlns:a16="http://schemas.microsoft.com/office/drawing/2014/main" id="{E90197F9-2FB9-7C4F-9284-BFF3EFAA7792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5" name="Inkt 304">
                <a:extLst>
                  <a:ext uri="{FF2B5EF4-FFF2-40B4-BE49-F238E27FC236}">
                    <a16:creationId xmlns:a16="http://schemas.microsoft.com/office/drawing/2014/main" id="{E90197F9-2FB9-7C4F-9284-BFF3EFAA77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06" name="Inkt 305">
                <a:extLst>
                  <a:ext uri="{FF2B5EF4-FFF2-40B4-BE49-F238E27FC236}">
                    <a16:creationId xmlns:a16="http://schemas.microsoft.com/office/drawing/2014/main" id="{BBBB729E-24D7-AA4E-AE73-6E57B7B61534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6" name="Inkt 305">
                <a:extLst>
                  <a:ext uri="{FF2B5EF4-FFF2-40B4-BE49-F238E27FC236}">
                    <a16:creationId xmlns:a16="http://schemas.microsoft.com/office/drawing/2014/main" id="{BBBB729E-24D7-AA4E-AE73-6E57B7B615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07" name="Inkt 306">
                <a:extLst>
                  <a:ext uri="{FF2B5EF4-FFF2-40B4-BE49-F238E27FC236}">
                    <a16:creationId xmlns:a16="http://schemas.microsoft.com/office/drawing/2014/main" id="{F08A05F6-F9B1-654E-98CF-B2167B0CF9A6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7" name="Inkt 306">
                <a:extLst>
                  <a:ext uri="{FF2B5EF4-FFF2-40B4-BE49-F238E27FC236}">
                    <a16:creationId xmlns:a16="http://schemas.microsoft.com/office/drawing/2014/main" id="{F08A05F6-F9B1-654E-98CF-B2167B0CF9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08" name="Inkt 307">
                <a:extLst>
                  <a:ext uri="{FF2B5EF4-FFF2-40B4-BE49-F238E27FC236}">
                    <a16:creationId xmlns:a16="http://schemas.microsoft.com/office/drawing/2014/main" id="{ADA28699-5D18-0A41-ADCB-A114B1DCD63E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8" name="Inkt 307">
                <a:extLst>
                  <a:ext uri="{FF2B5EF4-FFF2-40B4-BE49-F238E27FC236}">
                    <a16:creationId xmlns:a16="http://schemas.microsoft.com/office/drawing/2014/main" id="{ADA28699-5D18-0A41-ADCB-A114B1DCD6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09" name="Inkt 308">
                <a:extLst>
                  <a:ext uri="{FF2B5EF4-FFF2-40B4-BE49-F238E27FC236}">
                    <a16:creationId xmlns:a16="http://schemas.microsoft.com/office/drawing/2014/main" id="{80882C66-2CC3-A54F-9D39-A8E084C7D2E5}"/>
                  </a:ext>
                </a:extLst>
              </p14:cNvPr>
              <p14:cNvContentPartPr/>
              <p14:nvPr/>
            </p14:nvContentPartPr>
            <p14:xfrm>
              <a:off x="3602508" y="2835050"/>
              <a:ext cx="360" cy="360"/>
            </p14:xfrm>
          </p:contentPart>
        </mc:Choice>
        <mc:Fallback xmlns="">
          <p:pic>
            <p:nvPicPr>
              <p:cNvPr id="309" name="Inkt 308">
                <a:extLst>
                  <a:ext uri="{FF2B5EF4-FFF2-40B4-BE49-F238E27FC236}">
                    <a16:creationId xmlns:a16="http://schemas.microsoft.com/office/drawing/2014/main" id="{80882C66-2CC3-A54F-9D39-A8E084C7D2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8508" y="27274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24" name="Inkt 323">
                <a:extLst>
                  <a:ext uri="{FF2B5EF4-FFF2-40B4-BE49-F238E27FC236}">
                    <a16:creationId xmlns:a16="http://schemas.microsoft.com/office/drawing/2014/main" id="{5206E94B-30C0-5840-AF99-C76DA2F1A8CF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24" name="Inkt 323">
                <a:extLst>
                  <a:ext uri="{FF2B5EF4-FFF2-40B4-BE49-F238E27FC236}">
                    <a16:creationId xmlns:a16="http://schemas.microsoft.com/office/drawing/2014/main" id="{5206E94B-30C0-5840-AF99-C76DA2F1A8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25" name="Inkt 324">
                <a:extLst>
                  <a:ext uri="{FF2B5EF4-FFF2-40B4-BE49-F238E27FC236}">
                    <a16:creationId xmlns:a16="http://schemas.microsoft.com/office/drawing/2014/main" id="{FA5A0198-9CB8-7E45-8588-F7A71183A2AB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25" name="Inkt 324">
                <a:extLst>
                  <a:ext uri="{FF2B5EF4-FFF2-40B4-BE49-F238E27FC236}">
                    <a16:creationId xmlns:a16="http://schemas.microsoft.com/office/drawing/2014/main" id="{FA5A0198-9CB8-7E45-8588-F7A71183A2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26" name="Inkt 325">
                <a:extLst>
                  <a:ext uri="{FF2B5EF4-FFF2-40B4-BE49-F238E27FC236}">
                    <a16:creationId xmlns:a16="http://schemas.microsoft.com/office/drawing/2014/main" id="{AECAE85D-AE0F-824C-A15F-469154FD94FA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26" name="Inkt 325">
                <a:extLst>
                  <a:ext uri="{FF2B5EF4-FFF2-40B4-BE49-F238E27FC236}">
                    <a16:creationId xmlns:a16="http://schemas.microsoft.com/office/drawing/2014/main" id="{AECAE85D-AE0F-824C-A15F-469154FD94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27" name="Inkt 326">
                <a:extLst>
                  <a:ext uri="{FF2B5EF4-FFF2-40B4-BE49-F238E27FC236}">
                    <a16:creationId xmlns:a16="http://schemas.microsoft.com/office/drawing/2014/main" id="{AB1DAEE7-1D95-6749-87F6-BA507CD678A4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27" name="Inkt 326">
                <a:extLst>
                  <a:ext uri="{FF2B5EF4-FFF2-40B4-BE49-F238E27FC236}">
                    <a16:creationId xmlns:a16="http://schemas.microsoft.com/office/drawing/2014/main" id="{AB1DAEE7-1D95-6749-87F6-BA507CD678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28" name="Inkt 327">
                <a:extLst>
                  <a:ext uri="{FF2B5EF4-FFF2-40B4-BE49-F238E27FC236}">
                    <a16:creationId xmlns:a16="http://schemas.microsoft.com/office/drawing/2014/main" id="{37EF3C61-EDC1-2B49-88B9-1EAA39980216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28" name="Inkt 327">
                <a:extLst>
                  <a:ext uri="{FF2B5EF4-FFF2-40B4-BE49-F238E27FC236}">
                    <a16:creationId xmlns:a16="http://schemas.microsoft.com/office/drawing/2014/main" id="{37EF3C61-EDC1-2B49-88B9-1EAA399802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29" name="Inkt 328">
                <a:extLst>
                  <a:ext uri="{FF2B5EF4-FFF2-40B4-BE49-F238E27FC236}">
                    <a16:creationId xmlns:a16="http://schemas.microsoft.com/office/drawing/2014/main" id="{52CEF883-292D-024C-A053-60E4ECA5AA35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29" name="Inkt 328">
                <a:extLst>
                  <a:ext uri="{FF2B5EF4-FFF2-40B4-BE49-F238E27FC236}">
                    <a16:creationId xmlns:a16="http://schemas.microsoft.com/office/drawing/2014/main" id="{52CEF883-292D-024C-A053-60E4ECA5AA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30" name="Inkt 329">
                <a:extLst>
                  <a:ext uri="{FF2B5EF4-FFF2-40B4-BE49-F238E27FC236}">
                    <a16:creationId xmlns:a16="http://schemas.microsoft.com/office/drawing/2014/main" id="{B3FFB312-78A8-6D4A-82D2-E7D9E9E63305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30" name="Inkt 329">
                <a:extLst>
                  <a:ext uri="{FF2B5EF4-FFF2-40B4-BE49-F238E27FC236}">
                    <a16:creationId xmlns:a16="http://schemas.microsoft.com/office/drawing/2014/main" id="{B3FFB312-78A8-6D4A-82D2-E7D9E9E633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31" name="Inkt 330">
                <a:extLst>
                  <a:ext uri="{FF2B5EF4-FFF2-40B4-BE49-F238E27FC236}">
                    <a16:creationId xmlns:a16="http://schemas.microsoft.com/office/drawing/2014/main" id="{38F128A6-6C7A-5149-8F77-FE37B174CFF9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31" name="Inkt 330">
                <a:extLst>
                  <a:ext uri="{FF2B5EF4-FFF2-40B4-BE49-F238E27FC236}">
                    <a16:creationId xmlns:a16="http://schemas.microsoft.com/office/drawing/2014/main" id="{38F128A6-6C7A-5149-8F77-FE37B174CF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32" name="Inkt 331">
                <a:extLst>
                  <a:ext uri="{FF2B5EF4-FFF2-40B4-BE49-F238E27FC236}">
                    <a16:creationId xmlns:a16="http://schemas.microsoft.com/office/drawing/2014/main" id="{61219AF7-7B97-C842-8675-056819D02B87}"/>
                  </a:ext>
                </a:extLst>
              </p14:cNvPr>
              <p14:cNvContentPartPr/>
              <p14:nvPr/>
            </p14:nvContentPartPr>
            <p14:xfrm>
              <a:off x="3444468" y="2864570"/>
              <a:ext cx="360" cy="360"/>
            </p14:xfrm>
          </p:contentPart>
        </mc:Choice>
        <mc:Fallback xmlns="">
          <p:pic>
            <p:nvPicPr>
              <p:cNvPr id="332" name="Inkt 331">
                <a:extLst>
                  <a:ext uri="{FF2B5EF4-FFF2-40B4-BE49-F238E27FC236}">
                    <a16:creationId xmlns:a16="http://schemas.microsoft.com/office/drawing/2014/main" id="{61219AF7-7B97-C842-8675-056819D02B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0828" y="275693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33" name="Inkt 332">
                <a:extLst>
                  <a:ext uri="{FF2B5EF4-FFF2-40B4-BE49-F238E27FC236}">
                    <a16:creationId xmlns:a16="http://schemas.microsoft.com/office/drawing/2014/main" id="{3253D702-9667-8F45-9553-C7E76717C43C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3" name="Inkt 332">
                <a:extLst>
                  <a:ext uri="{FF2B5EF4-FFF2-40B4-BE49-F238E27FC236}">
                    <a16:creationId xmlns:a16="http://schemas.microsoft.com/office/drawing/2014/main" id="{3253D702-9667-8F45-9553-C7E76717C4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34" name="Inkt 333">
                <a:extLst>
                  <a:ext uri="{FF2B5EF4-FFF2-40B4-BE49-F238E27FC236}">
                    <a16:creationId xmlns:a16="http://schemas.microsoft.com/office/drawing/2014/main" id="{ED67AF55-F912-9F49-8BF0-F6AAD67A21C9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4" name="Inkt 333">
                <a:extLst>
                  <a:ext uri="{FF2B5EF4-FFF2-40B4-BE49-F238E27FC236}">
                    <a16:creationId xmlns:a16="http://schemas.microsoft.com/office/drawing/2014/main" id="{ED67AF55-F912-9F49-8BF0-F6AAD67A21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35" name="Inkt 334">
                <a:extLst>
                  <a:ext uri="{FF2B5EF4-FFF2-40B4-BE49-F238E27FC236}">
                    <a16:creationId xmlns:a16="http://schemas.microsoft.com/office/drawing/2014/main" id="{36B6A311-8A01-BC49-8D8E-EA5BA82B5819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5" name="Inkt 334">
                <a:extLst>
                  <a:ext uri="{FF2B5EF4-FFF2-40B4-BE49-F238E27FC236}">
                    <a16:creationId xmlns:a16="http://schemas.microsoft.com/office/drawing/2014/main" id="{36B6A311-8A01-BC49-8D8E-EA5BA82B58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36" name="Inkt 335">
                <a:extLst>
                  <a:ext uri="{FF2B5EF4-FFF2-40B4-BE49-F238E27FC236}">
                    <a16:creationId xmlns:a16="http://schemas.microsoft.com/office/drawing/2014/main" id="{65DE56F0-FB00-1A4F-8A8C-FF74939A0407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6" name="Inkt 335">
                <a:extLst>
                  <a:ext uri="{FF2B5EF4-FFF2-40B4-BE49-F238E27FC236}">
                    <a16:creationId xmlns:a16="http://schemas.microsoft.com/office/drawing/2014/main" id="{65DE56F0-FB00-1A4F-8A8C-FF74939A04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37" name="Inkt 336">
                <a:extLst>
                  <a:ext uri="{FF2B5EF4-FFF2-40B4-BE49-F238E27FC236}">
                    <a16:creationId xmlns:a16="http://schemas.microsoft.com/office/drawing/2014/main" id="{7486E6F0-9E83-4E4B-AFF7-63FA7161B4FF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7" name="Inkt 336">
                <a:extLst>
                  <a:ext uri="{FF2B5EF4-FFF2-40B4-BE49-F238E27FC236}">
                    <a16:creationId xmlns:a16="http://schemas.microsoft.com/office/drawing/2014/main" id="{7486E6F0-9E83-4E4B-AFF7-63FA7161B4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38" name="Inkt 337">
                <a:extLst>
                  <a:ext uri="{FF2B5EF4-FFF2-40B4-BE49-F238E27FC236}">
                    <a16:creationId xmlns:a16="http://schemas.microsoft.com/office/drawing/2014/main" id="{65FBD741-2C53-7E49-A57A-97517B2AF3E7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8" name="Inkt 337">
                <a:extLst>
                  <a:ext uri="{FF2B5EF4-FFF2-40B4-BE49-F238E27FC236}">
                    <a16:creationId xmlns:a16="http://schemas.microsoft.com/office/drawing/2014/main" id="{65FBD741-2C53-7E49-A57A-97517B2AF3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39" name="Inkt 338">
                <a:extLst>
                  <a:ext uri="{FF2B5EF4-FFF2-40B4-BE49-F238E27FC236}">
                    <a16:creationId xmlns:a16="http://schemas.microsoft.com/office/drawing/2014/main" id="{5948A0F2-6A40-5A44-A7F5-AE87F646D795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39" name="Inkt 338">
                <a:extLst>
                  <a:ext uri="{FF2B5EF4-FFF2-40B4-BE49-F238E27FC236}">
                    <a16:creationId xmlns:a16="http://schemas.microsoft.com/office/drawing/2014/main" id="{5948A0F2-6A40-5A44-A7F5-AE87F646D7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40" name="Inkt 339">
                <a:extLst>
                  <a:ext uri="{FF2B5EF4-FFF2-40B4-BE49-F238E27FC236}">
                    <a16:creationId xmlns:a16="http://schemas.microsoft.com/office/drawing/2014/main" id="{2150C294-F654-924F-8A1A-FEF8E072356E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40" name="Inkt 339">
                <a:extLst>
                  <a:ext uri="{FF2B5EF4-FFF2-40B4-BE49-F238E27FC236}">
                    <a16:creationId xmlns:a16="http://schemas.microsoft.com/office/drawing/2014/main" id="{2150C294-F654-924F-8A1A-FEF8E07235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41" name="Inkt 340">
                <a:extLst>
                  <a:ext uri="{FF2B5EF4-FFF2-40B4-BE49-F238E27FC236}">
                    <a16:creationId xmlns:a16="http://schemas.microsoft.com/office/drawing/2014/main" id="{DD345B00-0EB1-DA4B-956C-D8B596C000F7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41" name="Inkt 340">
                <a:extLst>
                  <a:ext uri="{FF2B5EF4-FFF2-40B4-BE49-F238E27FC236}">
                    <a16:creationId xmlns:a16="http://schemas.microsoft.com/office/drawing/2014/main" id="{DD345B00-0EB1-DA4B-956C-D8B596C000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42" name="Inkt 341">
                <a:extLst>
                  <a:ext uri="{FF2B5EF4-FFF2-40B4-BE49-F238E27FC236}">
                    <a16:creationId xmlns:a16="http://schemas.microsoft.com/office/drawing/2014/main" id="{72AFF866-4CFF-EC49-AE3D-29604165CAA5}"/>
                  </a:ext>
                </a:extLst>
              </p14:cNvPr>
              <p14:cNvContentPartPr/>
              <p14:nvPr/>
            </p14:nvContentPartPr>
            <p14:xfrm>
              <a:off x="3367788" y="2891570"/>
              <a:ext cx="360" cy="360"/>
            </p14:xfrm>
          </p:contentPart>
        </mc:Choice>
        <mc:Fallback xmlns="">
          <p:pic>
            <p:nvPicPr>
              <p:cNvPr id="342" name="Inkt 341">
                <a:extLst>
                  <a:ext uri="{FF2B5EF4-FFF2-40B4-BE49-F238E27FC236}">
                    <a16:creationId xmlns:a16="http://schemas.microsoft.com/office/drawing/2014/main" id="{72AFF866-4CFF-EC49-AE3D-29604165CA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3788" y="27835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43" name="Inkt 342">
                <a:extLst>
                  <a:ext uri="{FF2B5EF4-FFF2-40B4-BE49-F238E27FC236}">
                    <a16:creationId xmlns:a16="http://schemas.microsoft.com/office/drawing/2014/main" id="{7F4EFCA0-8CDC-464F-AA44-9A5198E115E8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3" name="Inkt 342">
                <a:extLst>
                  <a:ext uri="{FF2B5EF4-FFF2-40B4-BE49-F238E27FC236}">
                    <a16:creationId xmlns:a16="http://schemas.microsoft.com/office/drawing/2014/main" id="{7F4EFCA0-8CDC-464F-AA44-9A5198E115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44" name="Inkt 343">
                <a:extLst>
                  <a:ext uri="{FF2B5EF4-FFF2-40B4-BE49-F238E27FC236}">
                    <a16:creationId xmlns:a16="http://schemas.microsoft.com/office/drawing/2014/main" id="{90E64521-751A-DD4D-8F8C-87D4B5A3D2BE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4" name="Inkt 343">
                <a:extLst>
                  <a:ext uri="{FF2B5EF4-FFF2-40B4-BE49-F238E27FC236}">
                    <a16:creationId xmlns:a16="http://schemas.microsoft.com/office/drawing/2014/main" id="{90E64521-751A-DD4D-8F8C-87D4B5A3D2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45" name="Inkt 344">
                <a:extLst>
                  <a:ext uri="{FF2B5EF4-FFF2-40B4-BE49-F238E27FC236}">
                    <a16:creationId xmlns:a16="http://schemas.microsoft.com/office/drawing/2014/main" id="{75D0802A-CAAC-284C-B89F-4C32143810BA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5" name="Inkt 344">
                <a:extLst>
                  <a:ext uri="{FF2B5EF4-FFF2-40B4-BE49-F238E27FC236}">
                    <a16:creationId xmlns:a16="http://schemas.microsoft.com/office/drawing/2014/main" id="{75D0802A-CAAC-284C-B89F-4C32143810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46" name="Inkt 345">
                <a:extLst>
                  <a:ext uri="{FF2B5EF4-FFF2-40B4-BE49-F238E27FC236}">
                    <a16:creationId xmlns:a16="http://schemas.microsoft.com/office/drawing/2014/main" id="{8B297B93-6B32-6D49-A398-0BF2FEE23D1D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6" name="Inkt 345">
                <a:extLst>
                  <a:ext uri="{FF2B5EF4-FFF2-40B4-BE49-F238E27FC236}">
                    <a16:creationId xmlns:a16="http://schemas.microsoft.com/office/drawing/2014/main" id="{8B297B93-6B32-6D49-A398-0BF2FEE23D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47" name="Inkt 346">
                <a:extLst>
                  <a:ext uri="{FF2B5EF4-FFF2-40B4-BE49-F238E27FC236}">
                    <a16:creationId xmlns:a16="http://schemas.microsoft.com/office/drawing/2014/main" id="{146147C4-1171-7746-8835-4E6D3FC26361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7" name="Inkt 346">
                <a:extLst>
                  <a:ext uri="{FF2B5EF4-FFF2-40B4-BE49-F238E27FC236}">
                    <a16:creationId xmlns:a16="http://schemas.microsoft.com/office/drawing/2014/main" id="{146147C4-1171-7746-8835-4E6D3FC263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48" name="Inkt 347">
                <a:extLst>
                  <a:ext uri="{FF2B5EF4-FFF2-40B4-BE49-F238E27FC236}">
                    <a16:creationId xmlns:a16="http://schemas.microsoft.com/office/drawing/2014/main" id="{B657EFE3-BD57-504A-B4C8-612547E0F587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8" name="Inkt 347">
                <a:extLst>
                  <a:ext uri="{FF2B5EF4-FFF2-40B4-BE49-F238E27FC236}">
                    <a16:creationId xmlns:a16="http://schemas.microsoft.com/office/drawing/2014/main" id="{B657EFE3-BD57-504A-B4C8-612547E0F5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49" name="Inkt 348">
                <a:extLst>
                  <a:ext uri="{FF2B5EF4-FFF2-40B4-BE49-F238E27FC236}">
                    <a16:creationId xmlns:a16="http://schemas.microsoft.com/office/drawing/2014/main" id="{B5FDF787-6A3A-8E48-8990-7F96CEF44D3D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49" name="Inkt 348">
                <a:extLst>
                  <a:ext uri="{FF2B5EF4-FFF2-40B4-BE49-F238E27FC236}">
                    <a16:creationId xmlns:a16="http://schemas.microsoft.com/office/drawing/2014/main" id="{B5FDF787-6A3A-8E48-8990-7F96CEF44D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50" name="Inkt 349">
                <a:extLst>
                  <a:ext uri="{FF2B5EF4-FFF2-40B4-BE49-F238E27FC236}">
                    <a16:creationId xmlns:a16="http://schemas.microsoft.com/office/drawing/2014/main" id="{28857444-B233-2944-B6EE-C225A73EA949}"/>
                  </a:ext>
                </a:extLst>
              </p14:cNvPr>
              <p14:cNvContentPartPr/>
              <p14:nvPr/>
            </p14:nvContentPartPr>
            <p14:xfrm>
              <a:off x="3335388" y="2890850"/>
              <a:ext cx="360" cy="360"/>
            </p14:xfrm>
          </p:contentPart>
        </mc:Choice>
        <mc:Fallback xmlns="">
          <p:pic>
            <p:nvPicPr>
              <p:cNvPr id="350" name="Inkt 349">
                <a:extLst>
                  <a:ext uri="{FF2B5EF4-FFF2-40B4-BE49-F238E27FC236}">
                    <a16:creationId xmlns:a16="http://schemas.microsoft.com/office/drawing/2014/main" id="{28857444-B233-2944-B6EE-C225A73EA9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1748" y="27832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51" name="Inkt 350">
                <a:extLst>
                  <a:ext uri="{FF2B5EF4-FFF2-40B4-BE49-F238E27FC236}">
                    <a16:creationId xmlns:a16="http://schemas.microsoft.com/office/drawing/2014/main" id="{91ECB875-6C88-7347-A78B-3474755C7F59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1" name="Inkt 350">
                <a:extLst>
                  <a:ext uri="{FF2B5EF4-FFF2-40B4-BE49-F238E27FC236}">
                    <a16:creationId xmlns:a16="http://schemas.microsoft.com/office/drawing/2014/main" id="{91ECB875-6C88-7347-A78B-3474755C7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52" name="Inkt 351">
                <a:extLst>
                  <a:ext uri="{FF2B5EF4-FFF2-40B4-BE49-F238E27FC236}">
                    <a16:creationId xmlns:a16="http://schemas.microsoft.com/office/drawing/2014/main" id="{90D83A3E-CC42-924F-A931-1DE8531CD5CD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2" name="Inkt 351">
                <a:extLst>
                  <a:ext uri="{FF2B5EF4-FFF2-40B4-BE49-F238E27FC236}">
                    <a16:creationId xmlns:a16="http://schemas.microsoft.com/office/drawing/2014/main" id="{90D83A3E-CC42-924F-A931-1DE8531CD5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53" name="Inkt 352">
                <a:extLst>
                  <a:ext uri="{FF2B5EF4-FFF2-40B4-BE49-F238E27FC236}">
                    <a16:creationId xmlns:a16="http://schemas.microsoft.com/office/drawing/2014/main" id="{06B9BF84-8AFD-5042-8BA5-14064088DF96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3" name="Inkt 352">
                <a:extLst>
                  <a:ext uri="{FF2B5EF4-FFF2-40B4-BE49-F238E27FC236}">
                    <a16:creationId xmlns:a16="http://schemas.microsoft.com/office/drawing/2014/main" id="{06B9BF84-8AFD-5042-8BA5-14064088DF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54" name="Inkt 353">
                <a:extLst>
                  <a:ext uri="{FF2B5EF4-FFF2-40B4-BE49-F238E27FC236}">
                    <a16:creationId xmlns:a16="http://schemas.microsoft.com/office/drawing/2014/main" id="{34D38FD6-68C3-6545-9BB0-67A524DFF333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4" name="Inkt 353">
                <a:extLst>
                  <a:ext uri="{FF2B5EF4-FFF2-40B4-BE49-F238E27FC236}">
                    <a16:creationId xmlns:a16="http://schemas.microsoft.com/office/drawing/2014/main" id="{34D38FD6-68C3-6545-9BB0-67A524DFF3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55" name="Inkt 354">
                <a:extLst>
                  <a:ext uri="{FF2B5EF4-FFF2-40B4-BE49-F238E27FC236}">
                    <a16:creationId xmlns:a16="http://schemas.microsoft.com/office/drawing/2014/main" id="{14629483-727F-8547-9E7F-79D6CE4A917C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5" name="Inkt 354">
                <a:extLst>
                  <a:ext uri="{FF2B5EF4-FFF2-40B4-BE49-F238E27FC236}">
                    <a16:creationId xmlns:a16="http://schemas.microsoft.com/office/drawing/2014/main" id="{14629483-727F-8547-9E7F-79D6CE4A91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56" name="Inkt 355">
                <a:extLst>
                  <a:ext uri="{FF2B5EF4-FFF2-40B4-BE49-F238E27FC236}">
                    <a16:creationId xmlns:a16="http://schemas.microsoft.com/office/drawing/2014/main" id="{9A847805-5C76-5F46-B761-4F8B083A22E0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6" name="Inkt 355">
                <a:extLst>
                  <a:ext uri="{FF2B5EF4-FFF2-40B4-BE49-F238E27FC236}">
                    <a16:creationId xmlns:a16="http://schemas.microsoft.com/office/drawing/2014/main" id="{9A847805-5C76-5F46-B761-4F8B083A22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57" name="Inkt 356">
                <a:extLst>
                  <a:ext uri="{FF2B5EF4-FFF2-40B4-BE49-F238E27FC236}">
                    <a16:creationId xmlns:a16="http://schemas.microsoft.com/office/drawing/2014/main" id="{F27D6525-0FEA-6543-A4EB-32ED0B0A4634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7" name="Inkt 356">
                <a:extLst>
                  <a:ext uri="{FF2B5EF4-FFF2-40B4-BE49-F238E27FC236}">
                    <a16:creationId xmlns:a16="http://schemas.microsoft.com/office/drawing/2014/main" id="{F27D6525-0FEA-6543-A4EB-32ED0B0A46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58" name="Inkt 357">
                <a:extLst>
                  <a:ext uri="{FF2B5EF4-FFF2-40B4-BE49-F238E27FC236}">
                    <a16:creationId xmlns:a16="http://schemas.microsoft.com/office/drawing/2014/main" id="{29EB3F24-D01D-074B-861F-65FCD9E7F54E}"/>
                  </a:ext>
                </a:extLst>
              </p14:cNvPr>
              <p14:cNvContentPartPr/>
              <p14:nvPr/>
            </p14:nvContentPartPr>
            <p14:xfrm>
              <a:off x="3683148" y="2866370"/>
              <a:ext cx="360" cy="360"/>
            </p14:xfrm>
          </p:contentPart>
        </mc:Choice>
        <mc:Fallback xmlns="">
          <p:pic>
            <p:nvPicPr>
              <p:cNvPr id="358" name="Inkt 357">
                <a:extLst>
                  <a:ext uri="{FF2B5EF4-FFF2-40B4-BE49-F238E27FC236}">
                    <a16:creationId xmlns:a16="http://schemas.microsoft.com/office/drawing/2014/main" id="{29EB3F24-D01D-074B-861F-65FCD9E7F5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9148" y="27583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59" name="Inkt 358">
                <a:extLst>
                  <a:ext uri="{FF2B5EF4-FFF2-40B4-BE49-F238E27FC236}">
                    <a16:creationId xmlns:a16="http://schemas.microsoft.com/office/drawing/2014/main" id="{8920A91C-033B-444A-BCE3-4DB70A63F38E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59" name="Inkt 358">
                <a:extLst>
                  <a:ext uri="{FF2B5EF4-FFF2-40B4-BE49-F238E27FC236}">
                    <a16:creationId xmlns:a16="http://schemas.microsoft.com/office/drawing/2014/main" id="{8920A91C-033B-444A-BCE3-4DB70A63F3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60" name="Inkt 359">
                <a:extLst>
                  <a:ext uri="{FF2B5EF4-FFF2-40B4-BE49-F238E27FC236}">
                    <a16:creationId xmlns:a16="http://schemas.microsoft.com/office/drawing/2014/main" id="{1E52DBF2-750C-084D-81A2-DFFBBF2EF437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0" name="Inkt 359">
                <a:extLst>
                  <a:ext uri="{FF2B5EF4-FFF2-40B4-BE49-F238E27FC236}">
                    <a16:creationId xmlns:a16="http://schemas.microsoft.com/office/drawing/2014/main" id="{1E52DBF2-750C-084D-81A2-DFFBBF2EF4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61" name="Inkt 360">
                <a:extLst>
                  <a:ext uri="{FF2B5EF4-FFF2-40B4-BE49-F238E27FC236}">
                    <a16:creationId xmlns:a16="http://schemas.microsoft.com/office/drawing/2014/main" id="{8F2A7F15-ABF1-304F-9D08-AA7E8742EC01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1" name="Inkt 360">
                <a:extLst>
                  <a:ext uri="{FF2B5EF4-FFF2-40B4-BE49-F238E27FC236}">
                    <a16:creationId xmlns:a16="http://schemas.microsoft.com/office/drawing/2014/main" id="{8F2A7F15-ABF1-304F-9D08-AA7E8742EC0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62" name="Inkt 361">
                <a:extLst>
                  <a:ext uri="{FF2B5EF4-FFF2-40B4-BE49-F238E27FC236}">
                    <a16:creationId xmlns:a16="http://schemas.microsoft.com/office/drawing/2014/main" id="{0C98A0B8-9990-A34C-9D71-1FF64C2DDA70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2" name="Inkt 361">
                <a:extLst>
                  <a:ext uri="{FF2B5EF4-FFF2-40B4-BE49-F238E27FC236}">
                    <a16:creationId xmlns:a16="http://schemas.microsoft.com/office/drawing/2014/main" id="{0C98A0B8-9990-A34C-9D71-1FF64C2DDA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63" name="Inkt 362">
                <a:extLst>
                  <a:ext uri="{FF2B5EF4-FFF2-40B4-BE49-F238E27FC236}">
                    <a16:creationId xmlns:a16="http://schemas.microsoft.com/office/drawing/2014/main" id="{A0CB6B43-2311-4947-800F-C35C232F7F7D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3" name="Inkt 362">
                <a:extLst>
                  <a:ext uri="{FF2B5EF4-FFF2-40B4-BE49-F238E27FC236}">
                    <a16:creationId xmlns:a16="http://schemas.microsoft.com/office/drawing/2014/main" id="{A0CB6B43-2311-4947-800F-C35C232F7F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64" name="Inkt 363">
                <a:extLst>
                  <a:ext uri="{FF2B5EF4-FFF2-40B4-BE49-F238E27FC236}">
                    <a16:creationId xmlns:a16="http://schemas.microsoft.com/office/drawing/2014/main" id="{6AA493DF-6CEA-664F-8D8F-F5FB1473E4FB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4" name="Inkt 363">
                <a:extLst>
                  <a:ext uri="{FF2B5EF4-FFF2-40B4-BE49-F238E27FC236}">
                    <a16:creationId xmlns:a16="http://schemas.microsoft.com/office/drawing/2014/main" id="{6AA493DF-6CEA-664F-8D8F-F5FB1473E4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65" name="Inkt 364">
                <a:extLst>
                  <a:ext uri="{FF2B5EF4-FFF2-40B4-BE49-F238E27FC236}">
                    <a16:creationId xmlns:a16="http://schemas.microsoft.com/office/drawing/2014/main" id="{10BC556E-7A0D-7247-901E-F68DAE8162FD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5" name="Inkt 364">
                <a:extLst>
                  <a:ext uri="{FF2B5EF4-FFF2-40B4-BE49-F238E27FC236}">
                    <a16:creationId xmlns:a16="http://schemas.microsoft.com/office/drawing/2014/main" id="{10BC556E-7A0D-7247-901E-F68DAE8162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66" name="Inkt 365">
                <a:extLst>
                  <a:ext uri="{FF2B5EF4-FFF2-40B4-BE49-F238E27FC236}">
                    <a16:creationId xmlns:a16="http://schemas.microsoft.com/office/drawing/2014/main" id="{6F92E1E9-BF89-AC42-B7F2-1F0E37A5496D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6" name="Inkt 365">
                <a:extLst>
                  <a:ext uri="{FF2B5EF4-FFF2-40B4-BE49-F238E27FC236}">
                    <a16:creationId xmlns:a16="http://schemas.microsoft.com/office/drawing/2014/main" id="{6F92E1E9-BF89-AC42-B7F2-1F0E37A549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67" name="Inkt 366">
                <a:extLst>
                  <a:ext uri="{FF2B5EF4-FFF2-40B4-BE49-F238E27FC236}">
                    <a16:creationId xmlns:a16="http://schemas.microsoft.com/office/drawing/2014/main" id="{3B5DE90F-F5F8-024F-B34F-6FE36954D2E1}"/>
                  </a:ext>
                </a:extLst>
              </p14:cNvPr>
              <p14:cNvContentPartPr/>
              <p14:nvPr/>
            </p14:nvContentPartPr>
            <p14:xfrm>
              <a:off x="3781428" y="2887970"/>
              <a:ext cx="360" cy="360"/>
            </p14:xfrm>
          </p:contentPart>
        </mc:Choice>
        <mc:Fallback xmlns="">
          <p:pic>
            <p:nvPicPr>
              <p:cNvPr id="367" name="Inkt 366">
                <a:extLst>
                  <a:ext uri="{FF2B5EF4-FFF2-40B4-BE49-F238E27FC236}">
                    <a16:creationId xmlns:a16="http://schemas.microsoft.com/office/drawing/2014/main" id="{3B5DE90F-F5F8-024F-B34F-6FE36954D2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7428" y="277997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68" name="Inkt 367">
                <a:extLst>
                  <a:ext uri="{FF2B5EF4-FFF2-40B4-BE49-F238E27FC236}">
                    <a16:creationId xmlns:a16="http://schemas.microsoft.com/office/drawing/2014/main" id="{AD9C5FB6-D306-034F-96B6-54F072EC5ECA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68" name="Inkt 367">
                <a:extLst>
                  <a:ext uri="{FF2B5EF4-FFF2-40B4-BE49-F238E27FC236}">
                    <a16:creationId xmlns:a16="http://schemas.microsoft.com/office/drawing/2014/main" id="{AD9C5FB6-D306-034F-96B6-54F072EC5E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69" name="Inkt 368">
                <a:extLst>
                  <a:ext uri="{FF2B5EF4-FFF2-40B4-BE49-F238E27FC236}">
                    <a16:creationId xmlns:a16="http://schemas.microsoft.com/office/drawing/2014/main" id="{A0540589-6D65-E141-BB29-DA628E7804F9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69" name="Inkt 368">
                <a:extLst>
                  <a:ext uri="{FF2B5EF4-FFF2-40B4-BE49-F238E27FC236}">
                    <a16:creationId xmlns:a16="http://schemas.microsoft.com/office/drawing/2014/main" id="{A0540589-6D65-E141-BB29-DA628E7804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70" name="Inkt 369">
                <a:extLst>
                  <a:ext uri="{FF2B5EF4-FFF2-40B4-BE49-F238E27FC236}">
                    <a16:creationId xmlns:a16="http://schemas.microsoft.com/office/drawing/2014/main" id="{FC8AB7EF-7349-7348-98FF-61C2BA59B8C8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70" name="Inkt 369">
                <a:extLst>
                  <a:ext uri="{FF2B5EF4-FFF2-40B4-BE49-F238E27FC236}">
                    <a16:creationId xmlns:a16="http://schemas.microsoft.com/office/drawing/2014/main" id="{FC8AB7EF-7349-7348-98FF-61C2BA59B8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71" name="Inkt 370">
                <a:extLst>
                  <a:ext uri="{FF2B5EF4-FFF2-40B4-BE49-F238E27FC236}">
                    <a16:creationId xmlns:a16="http://schemas.microsoft.com/office/drawing/2014/main" id="{6837BE34-C901-AB4C-8A1B-90F2F1FCBA26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71" name="Inkt 370">
                <a:extLst>
                  <a:ext uri="{FF2B5EF4-FFF2-40B4-BE49-F238E27FC236}">
                    <a16:creationId xmlns:a16="http://schemas.microsoft.com/office/drawing/2014/main" id="{6837BE34-C901-AB4C-8A1B-90F2F1FCBA2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72" name="Inkt 371">
                <a:extLst>
                  <a:ext uri="{FF2B5EF4-FFF2-40B4-BE49-F238E27FC236}">
                    <a16:creationId xmlns:a16="http://schemas.microsoft.com/office/drawing/2014/main" id="{A4F1F62E-0D41-AE44-BAF2-4E5DEC7EE1A2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72" name="Inkt 371">
                <a:extLst>
                  <a:ext uri="{FF2B5EF4-FFF2-40B4-BE49-F238E27FC236}">
                    <a16:creationId xmlns:a16="http://schemas.microsoft.com/office/drawing/2014/main" id="{A4F1F62E-0D41-AE44-BAF2-4E5DEC7EE1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73" name="Inkt 372">
                <a:extLst>
                  <a:ext uri="{FF2B5EF4-FFF2-40B4-BE49-F238E27FC236}">
                    <a16:creationId xmlns:a16="http://schemas.microsoft.com/office/drawing/2014/main" id="{9EE50597-6DE5-8141-BAD9-33C306458869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73" name="Inkt 372">
                <a:extLst>
                  <a:ext uri="{FF2B5EF4-FFF2-40B4-BE49-F238E27FC236}">
                    <a16:creationId xmlns:a16="http://schemas.microsoft.com/office/drawing/2014/main" id="{9EE50597-6DE5-8141-BAD9-33C3064588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74" name="Inkt 373">
                <a:extLst>
                  <a:ext uri="{FF2B5EF4-FFF2-40B4-BE49-F238E27FC236}">
                    <a16:creationId xmlns:a16="http://schemas.microsoft.com/office/drawing/2014/main" id="{25DA415F-833E-6447-89D7-F6B05E81542A}"/>
                  </a:ext>
                </a:extLst>
              </p14:cNvPr>
              <p14:cNvContentPartPr/>
              <p14:nvPr/>
            </p14:nvContentPartPr>
            <p14:xfrm>
              <a:off x="3709428" y="2911010"/>
              <a:ext cx="360" cy="360"/>
            </p14:xfrm>
          </p:contentPart>
        </mc:Choice>
        <mc:Fallback xmlns="">
          <p:pic>
            <p:nvPicPr>
              <p:cNvPr id="374" name="Inkt 373">
                <a:extLst>
                  <a:ext uri="{FF2B5EF4-FFF2-40B4-BE49-F238E27FC236}">
                    <a16:creationId xmlns:a16="http://schemas.microsoft.com/office/drawing/2014/main" id="{25DA415F-833E-6447-89D7-F6B05E8154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428" y="280301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93" name="Inkt 392">
                <a:extLst>
                  <a:ext uri="{FF2B5EF4-FFF2-40B4-BE49-F238E27FC236}">
                    <a16:creationId xmlns:a16="http://schemas.microsoft.com/office/drawing/2014/main" id="{A0ED1365-0A0C-F941-88D7-387E5D7D2FEA}"/>
                  </a:ext>
                </a:extLst>
              </p14:cNvPr>
              <p14:cNvContentPartPr/>
              <p14:nvPr/>
            </p14:nvContentPartPr>
            <p14:xfrm>
              <a:off x="3423588" y="3126650"/>
              <a:ext cx="360" cy="360"/>
            </p14:xfrm>
          </p:contentPart>
        </mc:Choice>
        <mc:Fallback xmlns="">
          <p:pic>
            <p:nvPicPr>
              <p:cNvPr id="393" name="Inkt 392">
                <a:extLst>
                  <a:ext uri="{FF2B5EF4-FFF2-40B4-BE49-F238E27FC236}">
                    <a16:creationId xmlns:a16="http://schemas.microsoft.com/office/drawing/2014/main" id="{A0ED1365-0A0C-F941-88D7-387E5D7D2FE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05588" y="310901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9" name="Groep 398">
            <a:extLst>
              <a:ext uri="{FF2B5EF4-FFF2-40B4-BE49-F238E27FC236}">
                <a16:creationId xmlns:a16="http://schemas.microsoft.com/office/drawing/2014/main" id="{B1B98097-4882-F744-861B-2C26846D2AF3}"/>
              </a:ext>
            </a:extLst>
          </p:cNvPr>
          <p:cNvGrpSpPr/>
          <p:nvPr/>
        </p:nvGrpSpPr>
        <p:grpSpPr>
          <a:xfrm>
            <a:off x="3658308" y="3126650"/>
            <a:ext cx="24120" cy="5040"/>
            <a:chOff x="3658308" y="3126650"/>
            <a:chExt cx="24120" cy="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95" name="Inkt 394">
                  <a:extLst>
                    <a:ext uri="{FF2B5EF4-FFF2-40B4-BE49-F238E27FC236}">
                      <a16:creationId xmlns:a16="http://schemas.microsoft.com/office/drawing/2014/main" id="{B719A19E-9E64-CA45-B7A6-FFF564145529}"/>
                    </a:ext>
                  </a:extLst>
                </p14:cNvPr>
                <p14:cNvContentPartPr/>
                <p14:nvPr/>
              </p14:nvContentPartPr>
              <p14:xfrm>
                <a:off x="3679548" y="3131330"/>
                <a:ext cx="360" cy="360"/>
              </p14:xfrm>
            </p:contentPart>
          </mc:Choice>
          <mc:Fallback xmlns="">
            <p:pic>
              <p:nvPicPr>
                <p:cNvPr id="395" name="Inkt 394">
                  <a:extLst>
                    <a:ext uri="{FF2B5EF4-FFF2-40B4-BE49-F238E27FC236}">
                      <a16:creationId xmlns:a16="http://schemas.microsoft.com/office/drawing/2014/main" id="{B719A19E-9E64-CA45-B7A6-FFF5641455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1548" y="31136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396" name="Inkt 395">
                  <a:extLst>
                    <a:ext uri="{FF2B5EF4-FFF2-40B4-BE49-F238E27FC236}">
                      <a16:creationId xmlns:a16="http://schemas.microsoft.com/office/drawing/2014/main" id="{10228173-AC51-0B40-BF20-5DE99CCF1B9B}"/>
                    </a:ext>
                  </a:extLst>
                </p14:cNvPr>
                <p14:cNvContentPartPr/>
                <p14:nvPr/>
              </p14:nvContentPartPr>
              <p14:xfrm>
                <a:off x="3658308" y="3131330"/>
                <a:ext cx="360" cy="360"/>
              </p14:xfrm>
            </p:contentPart>
          </mc:Choice>
          <mc:Fallback xmlns="">
            <p:pic>
              <p:nvPicPr>
                <p:cNvPr id="396" name="Inkt 395">
                  <a:extLst>
                    <a:ext uri="{FF2B5EF4-FFF2-40B4-BE49-F238E27FC236}">
                      <a16:creationId xmlns:a16="http://schemas.microsoft.com/office/drawing/2014/main" id="{10228173-AC51-0B40-BF20-5DE99CCF1B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40308" y="31136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98" name="Inkt 397">
                  <a:extLst>
                    <a:ext uri="{FF2B5EF4-FFF2-40B4-BE49-F238E27FC236}">
                      <a16:creationId xmlns:a16="http://schemas.microsoft.com/office/drawing/2014/main" id="{D1A956EA-F2A5-CF44-874B-1DD0A1239C9C}"/>
                    </a:ext>
                  </a:extLst>
                </p14:cNvPr>
                <p14:cNvContentPartPr/>
                <p14:nvPr/>
              </p14:nvContentPartPr>
              <p14:xfrm>
                <a:off x="3682068" y="3126650"/>
                <a:ext cx="360" cy="360"/>
              </p14:xfrm>
            </p:contentPart>
          </mc:Choice>
          <mc:Fallback xmlns="">
            <p:pic>
              <p:nvPicPr>
                <p:cNvPr id="398" name="Inkt 397">
                  <a:extLst>
                    <a:ext uri="{FF2B5EF4-FFF2-40B4-BE49-F238E27FC236}">
                      <a16:creationId xmlns:a16="http://schemas.microsoft.com/office/drawing/2014/main" id="{D1A956EA-F2A5-CF44-874B-1DD0A1239C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4068" y="31090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ep 400">
            <a:extLst>
              <a:ext uri="{FF2B5EF4-FFF2-40B4-BE49-F238E27FC236}">
                <a16:creationId xmlns:a16="http://schemas.microsoft.com/office/drawing/2014/main" id="{7E4C6F57-9B41-6449-8035-6FD6D37BDA16}"/>
              </a:ext>
            </a:extLst>
          </p:cNvPr>
          <p:cNvGrpSpPr/>
          <p:nvPr/>
        </p:nvGrpSpPr>
        <p:grpSpPr>
          <a:xfrm>
            <a:off x="3433308" y="3132770"/>
            <a:ext cx="16920" cy="5040"/>
            <a:chOff x="3433308" y="3132770"/>
            <a:chExt cx="16920" cy="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390" name="Inkt 389">
                  <a:extLst>
                    <a:ext uri="{FF2B5EF4-FFF2-40B4-BE49-F238E27FC236}">
                      <a16:creationId xmlns:a16="http://schemas.microsoft.com/office/drawing/2014/main" id="{48238E39-C6FF-D846-92F1-E3E31BCDC69C}"/>
                    </a:ext>
                  </a:extLst>
                </p14:cNvPr>
                <p14:cNvContentPartPr/>
                <p14:nvPr/>
              </p14:nvContentPartPr>
              <p14:xfrm>
                <a:off x="3433308" y="3132770"/>
                <a:ext cx="360" cy="360"/>
              </p14:xfrm>
            </p:contentPart>
          </mc:Choice>
          <mc:Fallback xmlns="">
            <p:pic>
              <p:nvPicPr>
                <p:cNvPr id="390" name="Inkt 389">
                  <a:extLst>
                    <a:ext uri="{FF2B5EF4-FFF2-40B4-BE49-F238E27FC236}">
                      <a16:creationId xmlns:a16="http://schemas.microsoft.com/office/drawing/2014/main" id="{48238E39-C6FF-D846-92F1-E3E31BCDC6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5668" y="31151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91" name="Inkt 390">
                  <a:extLst>
                    <a:ext uri="{FF2B5EF4-FFF2-40B4-BE49-F238E27FC236}">
                      <a16:creationId xmlns:a16="http://schemas.microsoft.com/office/drawing/2014/main" id="{59CE6F34-6495-964A-A621-E82F1E1AB9DC}"/>
                    </a:ext>
                  </a:extLst>
                </p14:cNvPr>
                <p14:cNvContentPartPr/>
                <p14:nvPr/>
              </p14:nvContentPartPr>
              <p14:xfrm>
                <a:off x="3448068" y="3134570"/>
                <a:ext cx="360" cy="360"/>
              </p14:xfrm>
            </p:contentPart>
          </mc:Choice>
          <mc:Fallback xmlns="">
            <p:pic>
              <p:nvPicPr>
                <p:cNvPr id="391" name="Inkt 390">
                  <a:extLst>
                    <a:ext uri="{FF2B5EF4-FFF2-40B4-BE49-F238E27FC236}">
                      <a16:creationId xmlns:a16="http://schemas.microsoft.com/office/drawing/2014/main" id="{59CE6F34-6495-964A-A621-E82F1E1AB9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0428" y="31169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00" name="Inkt 399">
                  <a:extLst>
                    <a:ext uri="{FF2B5EF4-FFF2-40B4-BE49-F238E27FC236}">
                      <a16:creationId xmlns:a16="http://schemas.microsoft.com/office/drawing/2014/main" id="{1E26CC0F-BA04-5342-8E8D-68787BB0700B}"/>
                    </a:ext>
                  </a:extLst>
                </p14:cNvPr>
                <p14:cNvContentPartPr/>
                <p14:nvPr/>
              </p14:nvContentPartPr>
              <p14:xfrm>
                <a:off x="3449868" y="3137450"/>
                <a:ext cx="360" cy="360"/>
              </p14:xfrm>
            </p:contentPart>
          </mc:Choice>
          <mc:Fallback xmlns="">
            <p:pic>
              <p:nvPicPr>
                <p:cNvPr id="400" name="Inkt 399">
                  <a:extLst>
                    <a:ext uri="{FF2B5EF4-FFF2-40B4-BE49-F238E27FC236}">
                      <a16:creationId xmlns:a16="http://schemas.microsoft.com/office/drawing/2014/main" id="{1E26CC0F-BA04-5342-8E8D-68787BB070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32228" y="31198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408" name="Inkt 407">
                <a:extLst>
                  <a:ext uri="{FF2B5EF4-FFF2-40B4-BE49-F238E27FC236}">
                    <a16:creationId xmlns:a16="http://schemas.microsoft.com/office/drawing/2014/main" id="{DF6589CB-C990-2D4E-BF2E-37E1B3842EBE}"/>
                  </a:ext>
                </a:extLst>
              </p14:cNvPr>
              <p14:cNvContentPartPr/>
              <p14:nvPr/>
            </p14:nvContentPartPr>
            <p14:xfrm>
              <a:off x="3758748" y="2990210"/>
              <a:ext cx="360" cy="360"/>
            </p14:xfrm>
          </p:contentPart>
        </mc:Choice>
        <mc:Fallback xmlns="">
          <p:pic>
            <p:nvPicPr>
              <p:cNvPr id="408" name="Inkt 407">
                <a:extLst>
                  <a:ext uri="{FF2B5EF4-FFF2-40B4-BE49-F238E27FC236}">
                    <a16:creationId xmlns:a16="http://schemas.microsoft.com/office/drawing/2014/main" id="{DF6589CB-C990-2D4E-BF2E-37E1B3842EB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40748" y="297257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ep 411">
            <a:extLst>
              <a:ext uri="{FF2B5EF4-FFF2-40B4-BE49-F238E27FC236}">
                <a16:creationId xmlns:a16="http://schemas.microsoft.com/office/drawing/2014/main" id="{DC92E69D-1C41-694A-B3EB-9FCB226CE059}"/>
              </a:ext>
            </a:extLst>
          </p:cNvPr>
          <p:cNvGrpSpPr/>
          <p:nvPr/>
        </p:nvGrpSpPr>
        <p:grpSpPr>
          <a:xfrm>
            <a:off x="3232788" y="2842250"/>
            <a:ext cx="48600" cy="112320"/>
            <a:chOff x="3232788" y="2842250"/>
            <a:chExt cx="4860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375" name="Inkt 374">
                  <a:extLst>
                    <a:ext uri="{FF2B5EF4-FFF2-40B4-BE49-F238E27FC236}">
                      <a16:creationId xmlns:a16="http://schemas.microsoft.com/office/drawing/2014/main" id="{551D2AE3-25ED-3344-881C-27D6230547A2}"/>
                    </a:ext>
                  </a:extLst>
                </p14:cNvPr>
                <p14:cNvContentPartPr/>
                <p14:nvPr/>
              </p14:nvContentPartPr>
              <p14:xfrm>
                <a:off x="3273468" y="2850170"/>
                <a:ext cx="360" cy="360"/>
              </p14:xfrm>
            </p:contentPart>
          </mc:Choice>
          <mc:Fallback xmlns="">
            <p:pic>
              <p:nvPicPr>
                <p:cNvPr id="375" name="Inkt 374">
                  <a:extLst>
                    <a:ext uri="{FF2B5EF4-FFF2-40B4-BE49-F238E27FC236}">
                      <a16:creationId xmlns:a16="http://schemas.microsoft.com/office/drawing/2014/main" id="{551D2AE3-25ED-3344-881C-27D6230547A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55468" y="28325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76" name="Inkt 375">
                  <a:extLst>
                    <a:ext uri="{FF2B5EF4-FFF2-40B4-BE49-F238E27FC236}">
                      <a16:creationId xmlns:a16="http://schemas.microsoft.com/office/drawing/2014/main" id="{085785B3-06B6-F947-A392-D1EFBAD7086F}"/>
                    </a:ext>
                  </a:extLst>
                </p14:cNvPr>
                <p14:cNvContentPartPr/>
                <p14:nvPr/>
              </p14:nvContentPartPr>
              <p14:xfrm>
                <a:off x="3268068" y="2864570"/>
                <a:ext cx="360" cy="360"/>
              </p14:xfrm>
            </p:contentPart>
          </mc:Choice>
          <mc:Fallback xmlns="">
            <p:pic>
              <p:nvPicPr>
                <p:cNvPr id="376" name="Inkt 375">
                  <a:extLst>
                    <a:ext uri="{FF2B5EF4-FFF2-40B4-BE49-F238E27FC236}">
                      <a16:creationId xmlns:a16="http://schemas.microsoft.com/office/drawing/2014/main" id="{085785B3-06B6-F947-A392-D1EFBAD708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50068" y="28465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378" name="Inkt 377">
                  <a:extLst>
                    <a:ext uri="{FF2B5EF4-FFF2-40B4-BE49-F238E27FC236}">
                      <a16:creationId xmlns:a16="http://schemas.microsoft.com/office/drawing/2014/main" id="{03E02B39-1F7A-FA4E-964F-7301FA1F5922}"/>
                    </a:ext>
                  </a:extLst>
                </p14:cNvPr>
                <p14:cNvContentPartPr/>
                <p14:nvPr/>
              </p14:nvContentPartPr>
              <p14:xfrm>
                <a:off x="3244668" y="2862410"/>
                <a:ext cx="360" cy="360"/>
              </p14:xfrm>
            </p:contentPart>
          </mc:Choice>
          <mc:Fallback xmlns="">
            <p:pic>
              <p:nvPicPr>
                <p:cNvPr id="378" name="Inkt 377">
                  <a:extLst>
                    <a:ext uri="{FF2B5EF4-FFF2-40B4-BE49-F238E27FC236}">
                      <a16:creationId xmlns:a16="http://schemas.microsoft.com/office/drawing/2014/main" id="{03E02B39-1F7A-FA4E-964F-7301FA1F59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27028" y="28447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80" name="Inkt 379">
                  <a:extLst>
                    <a:ext uri="{FF2B5EF4-FFF2-40B4-BE49-F238E27FC236}">
                      <a16:creationId xmlns:a16="http://schemas.microsoft.com/office/drawing/2014/main" id="{12211B9B-5C2A-C044-B80D-646685B45633}"/>
                    </a:ext>
                  </a:extLst>
                </p14:cNvPr>
                <p14:cNvContentPartPr/>
                <p14:nvPr/>
              </p14:nvContentPartPr>
              <p14:xfrm>
                <a:off x="3237108" y="2889050"/>
                <a:ext cx="360" cy="360"/>
              </p14:xfrm>
            </p:contentPart>
          </mc:Choice>
          <mc:Fallback xmlns="">
            <p:pic>
              <p:nvPicPr>
                <p:cNvPr id="380" name="Inkt 379">
                  <a:extLst>
                    <a:ext uri="{FF2B5EF4-FFF2-40B4-BE49-F238E27FC236}">
                      <a16:creationId xmlns:a16="http://schemas.microsoft.com/office/drawing/2014/main" id="{12211B9B-5C2A-C044-B80D-646685B456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9468" y="28714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382" name="Inkt 381">
                  <a:extLst>
                    <a:ext uri="{FF2B5EF4-FFF2-40B4-BE49-F238E27FC236}">
                      <a16:creationId xmlns:a16="http://schemas.microsoft.com/office/drawing/2014/main" id="{36708422-F536-FE4A-B946-B25E86ACDC66}"/>
                    </a:ext>
                  </a:extLst>
                </p14:cNvPr>
                <p14:cNvContentPartPr/>
                <p14:nvPr/>
              </p14:nvContentPartPr>
              <p14:xfrm>
                <a:off x="3259788" y="2906690"/>
                <a:ext cx="360" cy="360"/>
              </p14:xfrm>
            </p:contentPart>
          </mc:Choice>
          <mc:Fallback xmlns="">
            <p:pic>
              <p:nvPicPr>
                <p:cNvPr id="382" name="Inkt 381">
                  <a:extLst>
                    <a:ext uri="{FF2B5EF4-FFF2-40B4-BE49-F238E27FC236}">
                      <a16:creationId xmlns:a16="http://schemas.microsoft.com/office/drawing/2014/main" id="{36708422-F536-FE4A-B946-B25E86ACDC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2148" y="28890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84" name="Inkt 383">
                  <a:extLst>
                    <a:ext uri="{FF2B5EF4-FFF2-40B4-BE49-F238E27FC236}">
                      <a16:creationId xmlns:a16="http://schemas.microsoft.com/office/drawing/2014/main" id="{F5241D1F-F9A2-6F45-9D53-DA83E726D524}"/>
                    </a:ext>
                  </a:extLst>
                </p14:cNvPr>
                <p14:cNvContentPartPr/>
                <p14:nvPr/>
              </p14:nvContentPartPr>
              <p14:xfrm>
                <a:off x="3271668" y="2930810"/>
                <a:ext cx="360" cy="360"/>
              </p14:xfrm>
            </p:contentPart>
          </mc:Choice>
          <mc:Fallback xmlns="">
            <p:pic>
              <p:nvPicPr>
                <p:cNvPr id="384" name="Inkt 383">
                  <a:extLst>
                    <a:ext uri="{FF2B5EF4-FFF2-40B4-BE49-F238E27FC236}">
                      <a16:creationId xmlns:a16="http://schemas.microsoft.com/office/drawing/2014/main" id="{F5241D1F-F9A2-6F45-9D53-DA83E726D5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54028" y="29128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386" name="Inkt 385">
                  <a:extLst>
                    <a:ext uri="{FF2B5EF4-FFF2-40B4-BE49-F238E27FC236}">
                      <a16:creationId xmlns:a16="http://schemas.microsoft.com/office/drawing/2014/main" id="{EECC90AF-976E-7447-9A38-91EB969AA28A}"/>
                    </a:ext>
                  </a:extLst>
                </p14:cNvPr>
                <p14:cNvContentPartPr/>
                <p14:nvPr/>
              </p14:nvContentPartPr>
              <p14:xfrm>
                <a:off x="3234948" y="2912090"/>
                <a:ext cx="360" cy="360"/>
              </p14:xfrm>
            </p:contentPart>
          </mc:Choice>
          <mc:Fallback xmlns="">
            <p:pic>
              <p:nvPicPr>
                <p:cNvPr id="386" name="Inkt 385">
                  <a:extLst>
                    <a:ext uri="{FF2B5EF4-FFF2-40B4-BE49-F238E27FC236}">
                      <a16:creationId xmlns:a16="http://schemas.microsoft.com/office/drawing/2014/main" id="{EECC90AF-976E-7447-9A38-91EB969AA2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7308" y="28940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88" name="Inkt 387">
                  <a:extLst>
                    <a:ext uri="{FF2B5EF4-FFF2-40B4-BE49-F238E27FC236}">
                      <a16:creationId xmlns:a16="http://schemas.microsoft.com/office/drawing/2014/main" id="{6E77A070-C4B0-F540-83F0-4109ECC43BE5}"/>
                    </a:ext>
                  </a:extLst>
                </p14:cNvPr>
                <p14:cNvContentPartPr/>
                <p14:nvPr/>
              </p14:nvContentPartPr>
              <p14:xfrm>
                <a:off x="3281028" y="2954210"/>
                <a:ext cx="360" cy="360"/>
              </p14:xfrm>
            </p:contentPart>
          </mc:Choice>
          <mc:Fallback xmlns="">
            <p:pic>
              <p:nvPicPr>
                <p:cNvPr id="388" name="Inkt 387">
                  <a:extLst>
                    <a:ext uri="{FF2B5EF4-FFF2-40B4-BE49-F238E27FC236}">
                      <a16:creationId xmlns:a16="http://schemas.microsoft.com/office/drawing/2014/main" id="{6E77A070-C4B0-F540-83F0-4109ECC43BE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63028" y="29362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09" name="Inkt 408">
                  <a:extLst>
                    <a:ext uri="{FF2B5EF4-FFF2-40B4-BE49-F238E27FC236}">
                      <a16:creationId xmlns:a16="http://schemas.microsoft.com/office/drawing/2014/main" id="{D4C66587-C1C5-354B-AB00-FDB0A215CA72}"/>
                    </a:ext>
                  </a:extLst>
                </p14:cNvPr>
                <p14:cNvContentPartPr/>
                <p14:nvPr/>
              </p14:nvContentPartPr>
              <p14:xfrm>
                <a:off x="3240348" y="2842250"/>
                <a:ext cx="360" cy="360"/>
              </p14:xfrm>
            </p:contentPart>
          </mc:Choice>
          <mc:Fallback xmlns="">
            <p:pic>
              <p:nvPicPr>
                <p:cNvPr id="409" name="Inkt 408">
                  <a:extLst>
                    <a:ext uri="{FF2B5EF4-FFF2-40B4-BE49-F238E27FC236}">
                      <a16:creationId xmlns:a16="http://schemas.microsoft.com/office/drawing/2014/main" id="{D4C66587-C1C5-354B-AB00-FDB0A215CA7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22708" y="282425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11" name="Inkt 410">
                  <a:extLst>
                    <a:ext uri="{FF2B5EF4-FFF2-40B4-BE49-F238E27FC236}">
                      <a16:creationId xmlns:a16="http://schemas.microsoft.com/office/drawing/2014/main" id="{2F741B4C-091A-8C48-A6FF-7273ADD0E935}"/>
                    </a:ext>
                  </a:extLst>
                </p14:cNvPr>
                <p14:cNvContentPartPr/>
                <p14:nvPr/>
              </p14:nvContentPartPr>
              <p14:xfrm>
                <a:off x="3232788" y="2866730"/>
                <a:ext cx="360" cy="360"/>
              </p14:xfrm>
            </p:contentPart>
          </mc:Choice>
          <mc:Fallback xmlns="">
            <p:pic>
              <p:nvPicPr>
                <p:cNvPr id="411" name="Inkt 410">
                  <a:extLst>
                    <a:ext uri="{FF2B5EF4-FFF2-40B4-BE49-F238E27FC236}">
                      <a16:creationId xmlns:a16="http://schemas.microsoft.com/office/drawing/2014/main" id="{2F741B4C-091A-8C48-A6FF-7273ADD0E9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5148" y="28487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ep 431">
            <a:extLst>
              <a:ext uri="{FF2B5EF4-FFF2-40B4-BE49-F238E27FC236}">
                <a16:creationId xmlns:a16="http://schemas.microsoft.com/office/drawing/2014/main" id="{E0B3F7A3-5F5C-BC4B-B0C7-20AE4E7FD4C7}"/>
              </a:ext>
            </a:extLst>
          </p:cNvPr>
          <p:cNvGrpSpPr/>
          <p:nvPr/>
        </p:nvGrpSpPr>
        <p:grpSpPr>
          <a:xfrm>
            <a:off x="3830748" y="2831810"/>
            <a:ext cx="36000" cy="98640"/>
            <a:chOff x="3830748" y="2831810"/>
            <a:chExt cx="3600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02" name="Inkt 401">
                  <a:extLst>
                    <a:ext uri="{FF2B5EF4-FFF2-40B4-BE49-F238E27FC236}">
                      <a16:creationId xmlns:a16="http://schemas.microsoft.com/office/drawing/2014/main" id="{254CA57B-E4E3-794D-9D23-4E1F559D049C}"/>
                    </a:ext>
                  </a:extLst>
                </p14:cNvPr>
                <p14:cNvContentPartPr/>
                <p14:nvPr/>
              </p14:nvContentPartPr>
              <p14:xfrm>
                <a:off x="3830748" y="2864570"/>
                <a:ext cx="360" cy="360"/>
              </p14:xfrm>
            </p:contentPart>
          </mc:Choice>
          <mc:Fallback xmlns="">
            <p:pic>
              <p:nvPicPr>
                <p:cNvPr id="402" name="Inkt 401">
                  <a:extLst>
                    <a:ext uri="{FF2B5EF4-FFF2-40B4-BE49-F238E27FC236}">
                      <a16:creationId xmlns:a16="http://schemas.microsoft.com/office/drawing/2014/main" id="{254CA57B-E4E3-794D-9D23-4E1F559D049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2748" y="28465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03" name="Inkt 402">
                  <a:extLst>
                    <a:ext uri="{FF2B5EF4-FFF2-40B4-BE49-F238E27FC236}">
                      <a16:creationId xmlns:a16="http://schemas.microsoft.com/office/drawing/2014/main" id="{88932320-D18E-2844-824E-6D454384C2C0}"/>
                    </a:ext>
                  </a:extLst>
                </p14:cNvPr>
                <p14:cNvContentPartPr/>
                <p14:nvPr/>
              </p14:nvContentPartPr>
              <p14:xfrm>
                <a:off x="3855588" y="2864570"/>
                <a:ext cx="360" cy="360"/>
              </p14:xfrm>
            </p:contentPart>
          </mc:Choice>
          <mc:Fallback xmlns="">
            <p:pic>
              <p:nvPicPr>
                <p:cNvPr id="403" name="Inkt 402">
                  <a:extLst>
                    <a:ext uri="{FF2B5EF4-FFF2-40B4-BE49-F238E27FC236}">
                      <a16:creationId xmlns:a16="http://schemas.microsoft.com/office/drawing/2014/main" id="{88932320-D18E-2844-824E-6D454384C2C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7588" y="28465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05" name="Inkt 404">
                  <a:extLst>
                    <a:ext uri="{FF2B5EF4-FFF2-40B4-BE49-F238E27FC236}">
                      <a16:creationId xmlns:a16="http://schemas.microsoft.com/office/drawing/2014/main" id="{EC12D2C0-1233-9D41-83B3-985EE0A281C6}"/>
                    </a:ext>
                  </a:extLst>
                </p14:cNvPr>
                <p14:cNvContentPartPr/>
                <p14:nvPr/>
              </p14:nvContentPartPr>
              <p14:xfrm>
                <a:off x="3843348" y="2910290"/>
                <a:ext cx="360" cy="360"/>
              </p14:xfrm>
            </p:contentPart>
          </mc:Choice>
          <mc:Fallback xmlns="">
            <p:pic>
              <p:nvPicPr>
                <p:cNvPr id="405" name="Inkt 404">
                  <a:extLst>
                    <a:ext uri="{FF2B5EF4-FFF2-40B4-BE49-F238E27FC236}">
                      <a16:creationId xmlns:a16="http://schemas.microsoft.com/office/drawing/2014/main" id="{EC12D2C0-1233-9D41-83B3-985EE0A281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25348" y="28922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06" name="Inkt 405">
                  <a:extLst>
                    <a:ext uri="{FF2B5EF4-FFF2-40B4-BE49-F238E27FC236}">
                      <a16:creationId xmlns:a16="http://schemas.microsoft.com/office/drawing/2014/main" id="{06CB0854-EF74-894E-BEAA-8F707DCB3E0C}"/>
                    </a:ext>
                  </a:extLst>
                </p14:cNvPr>
                <p14:cNvContentPartPr/>
                <p14:nvPr/>
              </p14:nvContentPartPr>
              <p14:xfrm>
                <a:off x="3833988" y="2930090"/>
                <a:ext cx="360" cy="360"/>
              </p14:xfrm>
            </p:contentPart>
          </mc:Choice>
          <mc:Fallback xmlns="">
            <p:pic>
              <p:nvPicPr>
                <p:cNvPr id="406" name="Inkt 405">
                  <a:extLst>
                    <a:ext uri="{FF2B5EF4-FFF2-40B4-BE49-F238E27FC236}">
                      <a16:creationId xmlns:a16="http://schemas.microsoft.com/office/drawing/2014/main" id="{06CB0854-EF74-894E-BEAA-8F707DCB3E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15988" y="29120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13" name="Inkt 412">
                  <a:extLst>
                    <a:ext uri="{FF2B5EF4-FFF2-40B4-BE49-F238E27FC236}">
                      <a16:creationId xmlns:a16="http://schemas.microsoft.com/office/drawing/2014/main" id="{FEC57800-8B83-C44B-9DFC-72E96159982D}"/>
                    </a:ext>
                  </a:extLst>
                </p14:cNvPr>
                <p14:cNvContentPartPr/>
                <p14:nvPr/>
              </p14:nvContentPartPr>
              <p14:xfrm>
                <a:off x="3863148" y="2899850"/>
                <a:ext cx="360" cy="360"/>
              </p14:xfrm>
            </p:contentPart>
          </mc:Choice>
          <mc:Fallback xmlns="">
            <p:pic>
              <p:nvPicPr>
                <p:cNvPr id="413" name="Inkt 412">
                  <a:extLst>
                    <a:ext uri="{FF2B5EF4-FFF2-40B4-BE49-F238E27FC236}">
                      <a16:creationId xmlns:a16="http://schemas.microsoft.com/office/drawing/2014/main" id="{FEC57800-8B83-C44B-9DFC-72E9615998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5148" y="28822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15" name="Inkt 414">
                  <a:extLst>
                    <a:ext uri="{FF2B5EF4-FFF2-40B4-BE49-F238E27FC236}">
                      <a16:creationId xmlns:a16="http://schemas.microsoft.com/office/drawing/2014/main" id="{DCD39FDB-47E8-5040-9E91-A77447AB7AD6}"/>
                    </a:ext>
                  </a:extLst>
                </p14:cNvPr>
                <p14:cNvContentPartPr/>
                <p14:nvPr/>
              </p14:nvContentPartPr>
              <p14:xfrm>
                <a:off x="3863148" y="2881130"/>
                <a:ext cx="360" cy="360"/>
              </p14:xfrm>
            </p:contentPart>
          </mc:Choice>
          <mc:Fallback xmlns="">
            <p:pic>
              <p:nvPicPr>
                <p:cNvPr id="415" name="Inkt 414">
                  <a:extLst>
                    <a:ext uri="{FF2B5EF4-FFF2-40B4-BE49-F238E27FC236}">
                      <a16:creationId xmlns:a16="http://schemas.microsoft.com/office/drawing/2014/main" id="{DCD39FDB-47E8-5040-9E91-A77447AB7A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5148" y="28634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17" name="Inkt 416">
                  <a:extLst>
                    <a:ext uri="{FF2B5EF4-FFF2-40B4-BE49-F238E27FC236}">
                      <a16:creationId xmlns:a16="http://schemas.microsoft.com/office/drawing/2014/main" id="{48775B08-33B4-0E4B-8460-98568CC27B58}"/>
                    </a:ext>
                  </a:extLst>
                </p14:cNvPr>
                <p14:cNvContentPartPr/>
                <p14:nvPr/>
              </p14:nvContentPartPr>
              <p14:xfrm>
                <a:off x="3864948" y="2869970"/>
                <a:ext cx="360" cy="360"/>
              </p14:xfrm>
            </p:contentPart>
          </mc:Choice>
          <mc:Fallback xmlns="">
            <p:pic>
              <p:nvPicPr>
                <p:cNvPr id="417" name="Inkt 416">
                  <a:extLst>
                    <a:ext uri="{FF2B5EF4-FFF2-40B4-BE49-F238E27FC236}">
                      <a16:creationId xmlns:a16="http://schemas.microsoft.com/office/drawing/2014/main" id="{48775B08-33B4-0E4B-8460-98568CC27B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6948" y="28523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19" name="Inkt 418">
                  <a:extLst>
                    <a:ext uri="{FF2B5EF4-FFF2-40B4-BE49-F238E27FC236}">
                      <a16:creationId xmlns:a16="http://schemas.microsoft.com/office/drawing/2014/main" id="{253AB8C6-AAB7-0A4D-8384-1CDAC013747A}"/>
                    </a:ext>
                  </a:extLst>
                </p14:cNvPr>
                <p14:cNvContentPartPr/>
                <p14:nvPr/>
              </p14:nvContentPartPr>
              <p14:xfrm>
                <a:off x="3864948" y="2866370"/>
                <a:ext cx="360" cy="360"/>
              </p14:xfrm>
            </p:contentPart>
          </mc:Choice>
          <mc:Fallback xmlns="">
            <p:pic>
              <p:nvPicPr>
                <p:cNvPr id="419" name="Inkt 418">
                  <a:extLst>
                    <a:ext uri="{FF2B5EF4-FFF2-40B4-BE49-F238E27FC236}">
                      <a16:creationId xmlns:a16="http://schemas.microsoft.com/office/drawing/2014/main" id="{253AB8C6-AAB7-0A4D-8384-1CDAC013747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6948" y="28487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21" name="Inkt 420">
                  <a:extLst>
                    <a:ext uri="{FF2B5EF4-FFF2-40B4-BE49-F238E27FC236}">
                      <a16:creationId xmlns:a16="http://schemas.microsoft.com/office/drawing/2014/main" id="{4D8701C7-6BFA-BD46-B92E-5DD9445E1FF8}"/>
                    </a:ext>
                  </a:extLst>
                </p14:cNvPr>
                <p14:cNvContentPartPr/>
                <p14:nvPr/>
              </p14:nvContentPartPr>
              <p14:xfrm>
                <a:off x="3864948" y="2855210"/>
                <a:ext cx="360" cy="360"/>
              </p14:xfrm>
            </p:contentPart>
          </mc:Choice>
          <mc:Fallback xmlns="">
            <p:pic>
              <p:nvPicPr>
                <p:cNvPr id="421" name="Inkt 420">
                  <a:extLst>
                    <a:ext uri="{FF2B5EF4-FFF2-40B4-BE49-F238E27FC236}">
                      <a16:creationId xmlns:a16="http://schemas.microsoft.com/office/drawing/2014/main" id="{4D8701C7-6BFA-BD46-B92E-5DD9445E1F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6948" y="28375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23" name="Inkt 422">
                  <a:extLst>
                    <a:ext uri="{FF2B5EF4-FFF2-40B4-BE49-F238E27FC236}">
                      <a16:creationId xmlns:a16="http://schemas.microsoft.com/office/drawing/2014/main" id="{CD83A5D0-40D8-8347-AD21-F20CFE9E6C6F}"/>
                    </a:ext>
                  </a:extLst>
                </p14:cNvPr>
                <p14:cNvContentPartPr/>
                <p14:nvPr/>
              </p14:nvContentPartPr>
              <p14:xfrm>
                <a:off x="3866388" y="2880770"/>
                <a:ext cx="360" cy="360"/>
              </p14:xfrm>
            </p:contentPart>
          </mc:Choice>
          <mc:Fallback xmlns="">
            <p:pic>
              <p:nvPicPr>
                <p:cNvPr id="423" name="Inkt 422">
                  <a:extLst>
                    <a:ext uri="{FF2B5EF4-FFF2-40B4-BE49-F238E27FC236}">
                      <a16:creationId xmlns:a16="http://schemas.microsoft.com/office/drawing/2014/main" id="{CD83A5D0-40D8-8347-AD21-F20CFE9E6C6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8388" y="28627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425" name="Inkt 424">
                  <a:extLst>
                    <a:ext uri="{FF2B5EF4-FFF2-40B4-BE49-F238E27FC236}">
                      <a16:creationId xmlns:a16="http://schemas.microsoft.com/office/drawing/2014/main" id="{C5F0CD19-DF22-1F42-9197-5217CDFD1DAC}"/>
                    </a:ext>
                  </a:extLst>
                </p14:cNvPr>
                <p14:cNvContentPartPr/>
                <p14:nvPr/>
              </p14:nvContentPartPr>
              <p14:xfrm>
                <a:off x="3858468" y="2842970"/>
                <a:ext cx="360" cy="360"/>
              </p14:xfrm>
            </p:contentPart>
          </mc:Choice>
          <mc:Fallback xmlns="">
            <p:pic>
              <p:nvPicPr>
                <p:cNvPr id="425" name="Inkt 424">
                  <a:extLst>
                    <a:ext uri="{FF2B5EF4-FFF2-40B4-BE49-F238E27FC236}">
                      <a16:creationId xmlns:a16="http://schemas.microsoft.com/office/drawing/2014/main" id="{C5F0CD19-DF22-1F42-9197-5217CDFD1DA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0828" y="28253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27" name="Inkt 426">
                  <a:extLst>
                    <a:ext uri="{FF2B5EF4-FFF2-40B4-BE49-F238E27FC236}">
                      <a16:creationId xmlns:a16="http://schemas.microsoft.com/office/drawing/2014/main" id="{795A27AC-5F3D-5940-AC6B-57BE1AAADB66}"/>
                    </a:ext>
                  </a:extLst>
                </p14:cNvPr>
                <p14:cNvContentPartPr/>
                <p14:nvPr/>
              </p14:nvContentPartPr>
              <p14:xfrm>
                <a:off x="3854508" y="2831810"/>
                <a:ext cx="360" cy="360"/>
              </p14:xfrm>
            </p:contentPart>
          </mc:Choice>
          <mc:Fallback xmlns="">
            <p:pic>
              <p:nvPicPr>
                <p:cNvPr id="427" name="Inkt 426">
                  <a:extLst>
                    <a:ext uri="{FF2B5EF4-FFF2-40B4-BE49-F238E27FC236}">
                      <a16:creationId xmlns:a16="http://schemas.microsoft.com/office/drawing/2014/main" id="{795A27AC-5F3D-5940-AC6B-57BE1AAADB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6868" y="281417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429" name="Inkt 428">
                  <a:extLst>
                    <a:ext uri="{FF2B5EF4-FFF2-40B4-BE49-F238E27FC236}">
                      <a16:creationId xmlns:a16="http://schemas.microsoft.com/office/drawing/2014/main" id="{E7459F7D-856C-FC45-8C7E-46B51EA79168}"/>
                    </a:ext>
                  </a:extLst>
                </p14:cNvPr>
                <p14:cNvContentPartPr/>
                <p14:nvPr/>
              </p14:nvContentPartPr>
              <p14:xfrm>
                <a:off x="3865668" y="2882930"/>
                <a:ext cx="360" cy="360"/>
              </p14:xfrm>
            </p:contentPart>
          </mc:Choice>
          <mc:Fallback xmlns="">
            <p:pic>
              <p:nvPicPr>
                <p:cNvPr id="429" name="Inkt 428">
                  <a:extLst>
                    <a:ext uri="{FF2B5EF4-FFF2-40B4-BE49-F238E27FC236}">
                      <a16:creationId xmlns:a16="http://schemas.microsoft.com/office/drawing/2014/main" id="{E7459F7D-856C-FC45-8C7E-46B51EA791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7668" y="28652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31" name="Inkt 430">
                  <a:extLst>
                    <a:ext uri="{FF2B5EF4-FFF2-40B4-BE49-F238E27FC236}">
                      <a16:creationId xmlns:a16="http://schemas.microsoft.com/office/drawing/2014/main" id="{E20F45A9-33F2-0148-9ACA-0D04EC0D1439}"/>
                    </a:ext>
                  </a:extLst>
                </p14:cNvPr>
                <p14:cNvContentPartPr/>
                <p14:nvPr/>
              </p14:nvContentPartPr>
              <p14:xfrm>
                <a:off x="3864228" y="2888330"/>
                <a:ext cx="360" cy="360"/>
              </p14:xfrm>
            </p:contentPart>
          </mc:Choice>
          <mc:Fallback xmlns="">
            <p:pic>
              <p:nvPicPr>
                <p:cNvPr id="431" name="Inkt 430">
                  <a:extLst>
                    <a:ext uri="{FF2B5EF4-FFF2-40B4-BE49-F238E27FC236}">
                      <a16:creationId xmlns:a16="http://schemas.microsoft.com/office/drawing/2014/main" id="{E20F45A9-33F2-0148-9ACA-0D04EC0D143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46228" y="28703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8" name="Groep 467">
            <a:extLst>
              <a:ext uri="{FF2B5EF4-FFF2-40B4-BE49-F238E27FC236}">
                <a16:creationId xmlns:a16="http://schemas.microsoft.com/office/drawing/2014/main" id="{95A06325-61F1-BA47-ACFE-6EA14571C347}"/>
              </a:ext>
            </a:extLst>
          </p:cNvPr>
          <p:cNvGrpSpPr/>
          <p:nvPr/>
        </p:nvGrpSpPr>
        <p:grpSpPr>
          <a:xfrm>
            <a:off x="3353028" y="2996330"/>
            <a:ext cx="346320" cy="43920"/>
            <a:chOff x="3353028" y="2996330"/>
            <a:chExt cx="346320" cy="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433" name="Inkt 432">
                  <a:extLst>
                    <a:ext uri="{FF2B5EF4-FFF2-40B4-BE49-F238E27FC236}">
                      <a16:creationId xmlns:a16="http://schemas.microsoft.com/office/drawing/2014/main" id="{558B13DC-E571-0F43-A3A5-5B054D191B37}"/>
                    </a:ext>
                  </a:extLst>
                </p14:cNvPr>
                <p14:cNvContentPartPr/>
                <p14:nvPr/>
              </p14:nvContentPartPr>
              <p14:xfrm>
                <a:off x="3353028" y="2996690"/>
                <a:ext cx="360" cy="360"/>
              </p14:xfrm>
            </p:contentPart>
          </mc:Choice>
          <mc:Fallback xmlns="">
            <p:pic>
              <p:nvPicPr>
                <p:cNvPr id="433" name="Inkt 432">
                  <a:extLst>
                    <a:ext uri="{FF2B5EF4-FFF2-40B4-BE49-F238E27FC236}">
                      <a16:creationId xmlns:a16="http://schemas.microsoft.com/office/drawing/2014/main" id="{558B13DC-E571-0F43-A3A5-5B054D191B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35028" y="297869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34" name="Inkt 433">
                  <a:extLst>
                    <a:ext uri="{FF2B5EF4-FFF2-40B4-BE49-F238E27FC236}">
                      <a16:creationId xmlns:a16="http://schemas.microsoft.com/office/drawing/2014/main" id="{E1EAB861-CDD9-D040-95C5-31714D7276A6}"/>
                    </a:ext>
                  </a:extLst>
                </p14:cNvPr>
                <p14:cNvContentPartPr/>
                <p14:nvPr/>
              </p14:nvContentPartPr>
              <p14:xfrm>
                <a:off x="3383988" y="3004610"/>
                <a:ext cx="360" cy="360"/>
              </p14:xfrm>
            </p:contentPart>
          </mc:Choice>
          <mc:Fallback xmlns="">
            <p:pic>
              <p:nvPicPr>
                <p:cNvPr id="434" name="Inkt 433">
                  <a:extLst>
                    <a:ext uri="{FF2B5EF4-FFF2-40B4-BE49-F238E27FC236}">
                      <a16:creationId xmlns:a16="http://schemas.microsoft.com/office/drawing/2014/main" id="{E1EAB861-CDD9-D040-95C5-31714D7276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6348" y="298661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436" name="Inkt 435">
                  <a:extLst>
                    <a:ext uri="{FF2B5EF4-FFF2-40B4-BE49-F238E27FC236}">
                      <a16:creationId xmlns:a16="http://schemas.microsoft.com/office/drawing/2014/main" id="{7D890675-2A90-4D40-897F-DDC48D93943F}"/>
                    </a:ext>
                  </a:extLst>
                </p14:cNvPr>
                <p14:cNvContentPartPr/>
                <p14:nvPr/>
              </p14:nvContentPartPr>
              <p14:xfrm>
                <a:off x="3390108" y="3015770"/>
                <a:ext cx="360" cy="360"/>
              </p14:xfrm>
            </p:contentPart>
          </mc:Choice>
          <mc:Fallback xmlns="">
            <p:pic>
              <p:nvPicPr>
                <p:cNvPr id="436" name="Inkt 435">
                  <a:extLst>
                    <a:ext uri="{FF2B5EF4-FFF2-40B4-BE49-F238E27FC236}">
                      <a16:creationId xmlns:a16="http://schemas.microsoft.com/office/drawing/2014/main" id="{7D890675-2A90-4D40-897F-DDC48D9394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72108" y="29981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38" name="Inkt 437">
                  <a:extLst>
                    <a:ext uri="{FF2B5EF4-FFF2-40B4-BE49-F238E27FC236}">
                      <a16:creationId xmlns:a16="http://schemas.microsoft.com/office/drawing/2014/main" id="{CBA47DC7-0639-C84C-AF80-4793DD00CA2C}"/>
                    </a:ext>
                  </a:extLst>
                </p14:cNvPr>
                <p14:cNvContentPartPr/>
                <p14:nvPr/>
              </p14:nvContentPartPr>
              <p14:xfrm>
                <a:off x="3418548" y="3017570"/>
                <a:ext cx="360" cy="360"/>
              </p14:xfrm>
            </p:contentPart>
          </mc:Choice>
          <mc:Fallback xmlns="">
            <p:pic>
              <p:nvPicPr>
                <p:cNvPr id="438" name="Inkt 437">
                  <a:extLst>
                    <a:ext uri="{FF2B5EF4-FFF2-40B4-BE49-F238E27FC236}">
                      <a16:creationId xmlns:a16="http://schemas.microsoft.com/office/drawing/2014/main" id="{CBA47DC7-0639-C84C-AF80-4793DD00CA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00908" y="299993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440" name="Inkt 439">
                  <a:extLst>
                    <a:ext uri="{FF2B5EF4-FFF2-40B4-BE49-F238E27FC236}">
                      <a16:creationId xmlns:a16="http://schemas.microsoft.com/office/drawing/2014/main" id="{43C5094C-931E-8442-A8C3-4F1AD14D10E4}"/>
                    </a:ext>
                  </a:extLst>
                </p14:cNvPr>
                <p14:cNvContentPartPr/>
                <p14:nvPr/>
              </p14:nvContentPartPr>
              <p14:xfrm>
                <a:off x="3423588" y="3005690"/>
                <a:ext cx="360" cy="360"/>
              </p14:xfrm>
            </p:contentPart>
          </mc:Choice>
          <mc:Fallback xmlns="">
            <p:pic>
              <p:nvPicPr>
                <p:cNvPr id="440" name="Inkt 439">
                  <a:extLst>
                    <a:ext uri="{FF2B5EF4-FFF2-40B4-BE49-F238E27FC236}">
                      <a16:creationId xmlns:a16="http://schemas.microsoft.com/office/drawing/2014/main" id="{43C5094C-931E-8442-A8C3-4F1AD14D10E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387948" y="29696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42" name="Inkt 441">
                  <a:extLst>
                    <a:ext uri="{FF2B5EF4-FFF2-40B4-BE49-F238E27FC236}">
                      <a16:creationId xmlns:a16="http://schemas.microsoft.com/office/drawing/2014/main" id="{919D0C09-0B25-954E-9998-531B55E1A11F}"/>
                    </a:ext>
                  </a:extLst>
                </p14:cNvPr>
                <p14:cNvContentPartPr/>
                <p14:nvPr/>
              </p14:nvContentPartPr>
              <p14:xfrm>
                <a:off x="3455268" y="3018290"/>
                <a:ext cx="360" cy="360"/>
              </p14:xfrm>
            </p:contentPart>
          </mc:Choice>
          <mc:Fallback xmlns="">
            <p:pic>
              <p:nvPicPr>
                <p:cNvPr id="442" name="Inkt 441">
                  <a:extLst>
                    <a:ext uri="{FF2B5EF4-FFF2-40B4-BE49-F238E27FC236}">
                      <a16:creationId xmlns:a16="http://schemas.microsoft.com/office/drawing/2014/main" id="{919D0C09-0B25-954E-9998-531B55E1A11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19628" y="29822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444" name="Inkt 443">
                  <a:extLst>
                    <a:ext uri="{FF2B5EF4-FFF2-40B4-BE49-F238E27FC236}">
                      <a16:creationId xmlns:a16="http://schemas.microsoft.com/office/drawing/2014/main" id="{2E4E8CAE-6248-9244-9056-3F68E51E3428}"/>
                    </a:ext>
                  </a:extLst>
                </p14:cNvPr>
                <p14:cNvContentPartPr/>
                <p14:nvPr/>
              </p14:nvContentPartPr>
              <p14:xfrm>
                <a:off x="3440508" y="3010370"/>
                <a:ext cx="360" cy="360"/>
              </p14:xfrm>
            </p:contentPart>
          </mc:Choice>
          <mc:Fallback xmlns="">
            <p:pic>
              <p:nvPicPr>
                <p:cNvPr id="444" name="Inkt 443">
                  <a:extLst>
                    <a:ext uri="{FF2B5EF4-FFF2-40B4-BE49-F238E27FC236}">
                      <a16:creationId xmlns:a16="http://schemas.microsoft.com/office/drawing/2014/main" id="{2E4E8CAE-6248-9244-9056-3F68E51E342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04868" y="297473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46" name="Inkt 445">
                  <a:extLst>
                    <a:ext uri="{FF2B5EF4-FFF2-40B4-BE49-F238E27FC236}">
                      <a16:creationId xmlns:a16="http://schemas.microsoft.com/office/drawing/2014/main" id="{129C1301-C00B-1840-8452-468469A2495A}"/>
                    </a:ext>
                  </a:extLst>
                </p14:cNvPr>
                <p14:cNvContentPartPr/>
                <p14:nvPr/>
              </p14:nvContentPartPr>
              <p14:xfrm>
                <a:off x="3481548" y="3022250"/>
                <a:ext cx="360" cy="360"/>
              </p14:xfrm>
            </p:contentPart>
          </mc:Choice>
          <mc:Fallback xmlns="">
            <p:pic>
              <p:nvPicPr>
                <p:cNvPr id="446" name="Inkt 445">
                  <a:extLst>
                    <a:ext uri="{FF2B5EF4-FFF2-40B4-BE49-F238E27FC236}">
                      <a16:creationId xmlns:a16="http://schemas.microsoft.com/office/drawing/2014/main" id="{129C1301-C00B-1840-8452-468469A2495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45908" y="29866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448" name="Inkt 447">
                  <a:extLst>
                    <a:ext uri="{FF2B5EF4-FFF2-40B4-BE49-F238E27FC236}">
                      <a16:creationId xmlns:a16="http://schemas.microsoft.com/office/drawing/2014/main" id="{C5A5FBE1-72F6-3744-8F74-4B419DD3978E}"/>
                    </a:ext>
                  </a:extLst>
                </p14:cNvPr>
                <p14:cNvContentPartPr/>
                <p14:nvPr/>
              </p14:nvContentPartPr>
              <p14:xfrm>
                <a:off x="3518268" y="3034490"/>
                <a:ext cx="360" cy="360"/>
              </p14:xfrm>
            </p:contentPart>
          </mc:Choice>
          <mc:Fallback xmlns="">
            <p:pic>
              <p:nvPicPr>
                <p:cNvPr id="448" name="Inkt 447">
                  <a:extLst>
                    <a:ext uri="{FF2B5EF4-FFF2-40B4-BE49-F238E27FC236}">
                      <a16:creationId xmlns:a16="http://schemas.microsoft.com/office/drawing/2014/main" id="{C5A5FBE1-72F6-3744-8F74-4B419DD3978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82628" y="29988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50" name="Inkt 449">
                  <a:extLst>
                    <a:ext uri="{FF2B5EF4-FFF2-40B4-BE49-F238E27FC236}">
                      <a16:creationId xmlns:a16="http://schemas.microsoft.com/office/drawing/2014/main" id="{321A4257-3611-344C-A065-7873B7F173E3}"/>
                    </a:ext>
                  </a:extLst>
                </p14:cNvPr>
                <p14:cNvContentPartPr/>
                <p14:nvPr/>
              </p14:nvContentPartPr>
              <p14:xfrm>
                <a:off x="3535188" y="3038090"/>
                <a:ext cx="360" cy="360"/>
              </p14:xfrm>
            </p:contentPart>
          </mc:Choice>
          <mc:Fallback xmlns="">
            <p:pic>
              <p:nvPicPr>
                <p:cNvPr id="450" name="Inkt 449">
                  <a:extLst>
                    <a:ext uri="{FF2B5EF4-FFF2-40B4-BE49-F238E27FC236}">
                      <a16:creationId xmlns:a16="http://schemas.microsoft.com/office/drawing/2014/main" id="{321A4257-3611-344C-A065-7873B7F173E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99188" y="30024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452" name="Inkt 451">
                  <a:extLst>
                    <a:ext uri="{FF2B5EF4-FFF2-40B4-BE49-F238E27FC236}">
                      <a16:creationId xmlns:a16="http://schemas.microsoft.com/office/drawing/2014/main" id="{931B1F10-F83F-C840-A22C-C2247E2145FD}"/>
                    </a:ext>
                  </a:extLst>
                </p14:cNvPr>
                <p14:cNvContentPartPr/>
                <p14:nvPr/>
              </p14:nvContentPartPr>
              <p14:xfrm>
                <a:off x="3698988" y="2996330"/>
                <a:ext cx="360" cy="360"/>
              </p14:xfrm>
            </p:contentPart>
          </mc:Choice>
          <mc:Fallback xmlns="">
            <p:pic>
              <p:nvPicPr>
                <p:cNvPr id="452" name="Inkt 451">
                  <a:extLst>
                    <a:ext uri="{FF2B5EF4-FFF2-40B4-BE49-F238E27FC236}">
                      <a16:creationId xmlns:a16="http://schemas.microsoft.com/office/drawing/2014/main" id="{931B1F10-F83F-C840-A22C-C2247E2145F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63348" y="29606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53" name="Inkt 452">
                  <a:extLst>
                    <a:ext uri="{FF2B5EF4-FFF2-40B4-BE49-F238E27FC236}">
                      <a16:creationId xmlns:a16="http://schemas.microsoft.com/office/drawing/2014/main" id="{75638704-65E0-E04D-9A93-A3CEAEDB33D7}"/>
                    </a:ext>
                  </a:extLst>
                </p14:cNvPr>
                <p14:cNvContentPartPr/>
                <p14:nvPr/>
              </p14:nvContentPartPr>
              <p14:xfrm>
                <a:off x="3678468" y="3007850"/>
                <a:ext cx="360" cy="360"/>
              </p14:xfrm>
            </p:contentPart>
          </mc:Choice>
          <mc:Fallback xmlns="">
            <p:pic>
              <p:nvPicPr>
                <p:cNvPr id="453" name="Inkt 452">
                  <a:extLst>
                    <a:ext uri="{FF2B5EF4-FFF2-40B4-BE49-F238E27FC236}">
                      <a16:creationId xmlns:a16="http://schemas.microsoft.com/office/drawing/2014/main" id="{75638704-65E0-E04D-9A93-A3CEAEDB33D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42468" y="29718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55" name="Inkt 454">
                  <a:extLst>
                    <a:ext uri="{FF2B5EF4-FFF2-40B4-BE49-F238E27FC236}">
                      <a16:creationId xmlns:a16="http://schemas.microsoft.com/office/drawing/2014/main" id="{027986E8-929C-9848-83EF-E04086D9D1A3}"/>
                    </a:ext>
                  </a:extLst>
                </p14:cNvPr>
                <p14:cNvContentPartPr/>
                <p14:nvPr/>
              </p14:nvContentPartPr>
              <p14:xfrm>
                <a:off x="3652188" y="3005690"/>
                <a:ext cx="360" cy="360"/>
              </p14:xfrm>
            </p:contentPart>
          </mc:Choice>
          <mc:Fallback xmlns="">
            <p:pic>
              <p:nvPicPr>
                <p:cNvPr id="455" name="Inkt 454">
                  <a:extLst>
                    <a:ext uri="{FF2B5EF4-FFF2-40B4-BE49-F238E27FC236}">
                      <a16:creationId xmlns:a16="http://schemas.microsoft.com/office/drawing/2014/main" id="{027986E8-929C-9848-83EF-E04086D9D1A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16548" y="29696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57" name="Inkt 456">
                  <a:extLst>
                    <a:ext uri="{FF2B5EF4-FFF2-40B4-BE49-F238E27FC236}">
                      <a16:creationId xmlns:a16="http://schemas.microsoft.com/office/drawing/2014/main" id="{6794A3EA-1302-0447-B3A7-E0F8B8587BB6}"/>
                    </a:ext>
                  </a:extLst>
                </p14:cNvPr>
                <p14:cNvContentPartPr/>
                <p14:nvPr/>
              </p14:nvContentPartPr>
              <p14:xfrm>
                <a:off x="3641028" y="3017210"/>
                <a:ext cx="360" cy="360"/>
              </p14:xfrm>
            </p:contentPart>
          </mc:Choice>
          <mc:Fallback xmlns="">
            <p:pic>
              <p:nvPicPr>
                <p:cNvPr id="457" name="Inkt 456">
                  <a:extLst>
                    <a:ext uri="{FF2B5EF4-FFF2-40B4-BE49-F238E27FC236}">
                      <a16:creationId xmlns:a16="http://schemas.microsoft.com/office/drawing/2014/main" id="{6794A3EA-1302-0447-B3A7-E0F8B8587BB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05388" y="29812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59" name="Inkt 458">
                  <a:extLst>
                    <a:ext uri="{FF2B5EF4-FFF2-40B4-BE49-F238E27FC236}">
                      <a16:creationId xmlns:a16="http://schemas.microsoft.com/office/drawing/2014/main" id="{594AF1A5-8467-4A4F-9FA5-72CD93FB5425}"/>
                    </a:ext>
                  </a:extLst>
                </p14:cNvPr>
                <p14:cNvContentPartPr/>
                <p14:nvPr/>
              </p14:nvContentPartPr>
              <p14:xfrm>
                <a:off x="3616188" y="3022610"/>
                <a:ext cx="360" cy="360"/>
              </p14:xfrm>
            </p:contentPart>
          </mc:Choice>
          <mc:Fallback xmlns="">
            <p:pic>
              <p:nvPicPr>
                <p:cNvPr id="459" name="Inkt 458">
                  <a:extLst>
                    <a:ext uri="{FF2B5EF4-FFF2-40B4-BE49-F238E27FC236}">
                      <a16:creationId xmlns:a16="http://schemas.microsoft.com/office/drawing/2014/main" id="{594AF1A5-8467-4A4F-9FA5-72CD93FB542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80548" y="29869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461" name="Inkt 460">
                  <a:extLst>
                    <a:ext uri="{FF2B5EF4-FFF2-40B4-BE49-F238E27FC236}">
                      <a16:creationId xmlns:a16="http://schemas.microsoft.com/office/drawing/2014/main" id="{6B6BD77A-F349-C94C-BD20-DD5527070AB5}"/>
                    </a:ext>
                  </a:extLst>
                </p14:cNvPr>
                <p14:cNvContentPartPr/>
                <p14:nvPr/>
              </p14:nvContentPartPr>
              <p14:xfrm>
                <a:off x="3583068" y="3034850"/>
                <a:ext cx="360" cy="360"/>
              </p14:xfrm>
            </p:contentPart>
          </mc:Choice>
          <mc:Fallback xmlns="">
            <p:pic>
              <p:nvPicPr>
                <p:cNvPr id="461" name="Inkt 460">
                  <a:extLst>
                    <a:ext uri="{FF2B5EF4-FFF2-40B4-BE49-F238E27FC236}">
                      <a16:creationId xmlns:a16="http://schemas.microsoft.com/office/drawing/2014/main" id="{6B6BD77A-F349-C94C-BD20-DD5527070AB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47428" y="299921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63" name="Inkt 462">
                  <a:extLst>
                    <a:ext uri="{FF2B5EF4-FFF2-40B4-BE49-F238E27FC236}">
                      <a16:creationId xmlns:a16="http://schemas.microsoft.com/office/drawing/2014/main" id="{868DF239-8238-FE48-B246-518774D2B487}"/>
                    </a:ext>
                  </a:extLst>
                </p14:cNvPr>
                <p14:cNvContentPartPr/>
                <p14:nvPr/>
              </p14:nvContentPartPr>
              <p14:xfrm>
                <a:off x="3642108" y="3021890"/>
                <a:ext cx="360" cy="360"/>
              </p14:xfrm>
            </p:contentPart>
          </mc:Choice>
          <mc:Fallback xmlns="">
            <p:pic>
              <p:nvPicPr>
                <p:cNvPr id="463" name="Inkt 462">
                  <a:extLst>
                    <a:ext uri="{FF2B5EF4-FFF2-40B4-BE49-F238E27FC236}">
                      <a16:creationId xmlns:a16="http://schemas.microsoft.com/office/drawing/2014/main" id="{868DF239-8238-FE48-B246-518774D2B48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606468" y="298625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65" name="Inkt 464">
                  <a:extLst>
                    <a:ext uri="{FF2B5EF4-FFF2-40B4-BE49-F238E27FC236}">
                      <a16:creationId xmlns:a16="http://schemas.microsoft.com/office/drawing/2014/main" id="{2147217E-6BFE-5645-9280-8EB6F8128B3B}"/>
                    </a:ext>
                  </a:extLst>
                </p14:cNvPr>
                <p14:cNvContentPartPr/>
                <p14:nvPr/>
              </p14:nvContentPartPr>
              <p14:xfrm>
                <a:off x="3598908" y="3029810"/>
                <a:ext cx="360" cy="360"/>
              </p14:xfrm>
            </p:contentPart>
          </mc:Choice>
          <mc:Fallback xmlns="">
            <p:pic>
              <p:nvPicPr>
                <p:cNvPr id="465" name="Inkt 464">
                  <a:extLst>
                    <a:ext uri="{FF2B5EF4-FFF2-40B4-BE49-F238E27FC236}">
                      <a16:creationId xmlns:a16="http://schemas.microsoft.com/office/drawing/2014/main" id="{2147217E-6BFE-5645-9280-8EB6F8128B3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63268" y="299417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67" name="Inkt 466">
                  <a:extLst>
                    <a:ext uri="{FF2B5EF4-FFF2-40B4-BE49-F238E27FC236}">
                      <a16:creationId xmlns:a16="http://schemas.microsoft.com/office/drawing/2014/main" id="{B9E4A16F-6A0E-6D43-92B2-1DB4F67A2C2F}"/>
                    </a:ext>
                  </a:extLst>
                </p14:cNvPr>
                <p14:cNvContentPartPr/>
                <p14:nvPr/>
              </p14:nvContentPartPr>
              <p14:xfrm>
                <a:off x="3567948" y="3039890"/>
                <a:ext cx="360" cy="360"/>
              </p14:xfrm>
            </p:contentPart>
          </mc:Choice>
          <mc:Fallback xmlns="">
            <p:pic>
              <p:nvPicPr>
                <p:cNvPr id="467" name="Inkt 466">
                  <a:extLst>
                    <a:ext uri="{FF2B5EF4-FFF2-40B4-BE49-F238E27FC236}">
                      <a16:creationId xmlns:a16="http://schemas.microsoft.com/office/drawing/2014/main" id="{B9E4A16F-6A0E-6D43-92B2-1DB4F67A2C2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532308" y="3003890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74" name="Ovaal 473">
            <a:extLst>
              <a:ext uri="{FF2B5EF4-FFF2-40B4-BE49-F238E27FC236}">
                <a16:creationId xmlns:a16="http://schemas.microsoft.com/office/drawing/2014/main" id="{3A40A1CE-A6F6-6B49-91B6-44FB208F87B5}"/>
              </a:ext>
            </a:extLst>
          </p:cNvPr>
          <p:cNvSpPr/>
          <p:nvPr/>
        </p:nvSpPr>
        <p:spPr>
          <a:xfrm>
            <a:off x="4246135" y="1829385"/>
            <a:ext cx="288000" cy="288000"/>
          </a:xfrm>
          <a:prstGeom prst="ellipse">
            <a:avLst/>
          </a:prstGeom>
          <a:solidFill>
            <a:srgbClr val="D5340B"/>
          </a:solidFill>
          <a:ln>
            <a:solidFill>
              <a:srgbClr val="D534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199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ctrTitle" idx="13"/>
          </p:nvPr>
        </p:nvSpPr>
        <p:spPr>
          <a:xfrm>
            <a:off x="3080975" y="398752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</a:rPr>
              <a:t>EXTRA SPONSORFORMULES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ctrTitle"/>
          </p:nvPr>
        </p:nvSpPr>
        <p:spPr>
          <a:xfrm>
            <a:off x="1152090" y="2340557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Jaarpartner</a:t>
            </a:r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ctrTitle" idx="3"/>
          </p:nvPr>
        </p:nvSpPr>
        <p:spPr>
          <a:xfrm>
            <a:off x="3773839" y="2340557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nl-BE" dirty="0"/>
              <a:t>Grote prijs </a:t>
            </a:r>
            <a:r>
              <a:rPr lang="nl-BE" dirty="0" err="1"/>
              <a:t>Spurs</a:t>
            </a:r>
            <a:r>
              <a:rPr lang="nl-BE" dirty="0"/>
              <a:t> Stad Kortrijk</a:t>
            </a:r>
            <a:br>
              <a:rPr lang="nl-BE" dirty="0"/>
            </a:b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ctrTitle" idx="5"/>
          </p:nvPr>
        </p:nvSpPr>
        <p:spPr>
          <a:xfrm>
            <a:off x="6448878" y="2340557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ZOMERSTAGE</a:t>
            </a:r>
            <a:endParaRPr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967739" y="2671152"/>
            <a:ext cx="1965000" cy="7582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affiches events</a:t>
            </a:r>
          </a:p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 programmaboekje</a:t>
            </a:r>
          </a:p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 sponsorpagina website</a:t>
            </a:r>
          </a:p>
          <a:p>
            <a:pPr marL="0" indent="0" algn="l"/>
            <a:endParaRPr lang="en" sz="200" dirty="0">
              <a:solidFill>
                <a:schemeClr val="tx1"/>
              </a:solidFill>
            </a:endParaRPr>
          </a:p>
          <a:p>
            <a:pPr marL="0" indent="0"/>
            <a:r>
              <a:rPr lang="en" sz="1100" b="1" dirty="0">
                <a:solidFill>
                  <a:schemeClr val="tx1"/>
                </a:solidFill>
              </a:rPr>
              <a:t>€500</a:t>
            </a:r>
            <a:endParaRPr sz="1100" b="1" dirty="0">
              <a:solidFill>
                <a:schemeClr val="tx1"/>
              </a:solidFill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14"/>
          </p:nvPr>
        </p:nvSpPr>
        <p:spPr>
          <a:xfrm>
            <a:off x="874380" y="-881037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3589500" y="2671152"/>
            <a:ext cx="1965000" cy="806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Finale </a:t>
            </a:r>
            <a:r>
              <a:rPr lang="en">
                <a:solidFill>
                  <a:schemeClr val="tx1"/>
                </a:solidFill>
              </a:rPr>
              <a:t>tijdens wedstrijdweekend </a:t>
            </a:r>
            <a:r>
              <a:rPr lang="en" dirty="0">
                <a:solidFill>
                  <a:schemeClr val="tx1"/>
                </a:solidFill>
              </a:rPr>
              <a:t>vernoemd naar de sponsor</a:t>
            </a:r>
          </a:p>
          <a:p>
            <a:pPr marL="0" indent="0"/>
            <a:r>
              <a:rPr lang="en" sz="1100" b="1" dirty="0">
                <a:solidFill>
                  <a:schemeClr val="tx1"/>
                </a:solidFill>
              </a:rPr>
              <a:t>€100</a:t>
            </a:r>
          </a:p>
          <a:p>
            <a:pPr marL="0" indent="0" algn="l"/>
            <a:endParaRPr lang="en" sz="1100" b="1" dirty="0">
              <a:solidFill>
                <a:schemeClr val="tx1"/>
              </a:solidFill>
            </a:endParaRPr>
          </a:p>
          <a:p>
            <a:pPr marL="0" indent="0"/>
            <a:endParaRPr sz="1100" dirty="0">
              <a:solidFill>
                <a:schemeClr val="tx1"/>
              </a:solidFill>
            </a:endParaRPr>
          </a:p>
        </p:txBody>
      </p:sp>
      <p:sp>
        <p:nvSpPr>
          <p:cNvPr id="128" name="Google Shape;128;p21"/>
          <p:cNvSpPr txBox="1">
            <a:spLocks noGrp="1"/>
          </p:cNvSpPr>
          <p:nvPr>
            <p:ph type="title" idx="15"/>
          </p:nvPr>
        </p:nvSpPr>
        <p:spPr>
          <a:xfrm>
            <a:off x="1397227" y="-809501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29" name="Google Shape;129;p21"/>
          <p:cNvSpPr txBox="1">
            <a:spLocks noGrp="1"/>
          </p:cNvSpPr>
          <p:nvPr>
            <p:ph type="subTitle" idx="4"/>
          </p:nvPr>
        </p:nvSpPr>
        <p:spPr>
          <a:xfrm>
            <a:off x="6264527" y="2671150"/>
            <a:ext cx="1965000" cy="1029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alle </a:t>
            </a:r>
            <a:r>
              <a:rPr lang="en" dirty="0" err="1">
                <a:solidFill>
                  <a:schemeClr val="tx1"/>
                </a:solidFill>
              </a:rPr>
              <a:t>communicatie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ivm</a:t>
            </a:r>
            <a:r>
              <a:rPr lang="en" dirty="0">
                <a:solidFill>
                  <a:schemeClr val="tx1"/>
                </a:solidFill>
              </a:rPr>
              <a:t> </a:t>
            </a:r>
            <a:r>
              <a:rPr lang="en" dirty="0" err="1">
                <a:solidFill>
                  <a:schemeClr val="tx1"/>
                </a:solidFill>
              </a:rPr>
              <a:t>zomerstage</a:t>
            </a:r>
            <a:endParaRPr lang="en" dirty="0">
              <a:solidFill>
                <a:schemeClr val="tx1"/>
              </a:solidFill>
            </a:endParaRPr>
          </a:p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T-shirt </a:t>
            </a:r>
            <a:r>
              <a:rPr lang="en" dirty="0" err="1">
                <a:solidFill>
                  <a:schemeClr val="tx1"/>
                </a:solidFill>
              </a:rPr>
              <a:t>voor</a:t>
            </a:r>
            <a:r>
              <a:rPr lang="en" dirty="0">
                <a:solidFill>
                  <a:schemeClr val="tx1"/>
                </a:solidFill>
              </a:rPr>
              <a:t> alle </a:t>
            </a:r>
            <a:r>
              <a:rPr lang="en" dirty="0" err="1">
                <a:solidFill>
                  <a:schemeClr val="tx1"/>
                </a:solidFill>
              </a:rPr>
              <a:t>deelnemers</a:t>
            </a:r>
            <a:r>
              <a:rPr lang="en" dirty="0">
                <a:solidFill>
                  <a:schemeClr val="tx1"/>
                </a:solidFill>
              </a:rPr>
              <a:t> &amp; trainers</a:t>
            </a:r>
          </a:p>
          <a:p>
            <a:pPr marL="0" indent="0" algn="l"/>
            <a:endParaRPr lang="en" sz="200" dirty="0">
              <a:solidFill>
                <a:schemeClr val="tx1"/>
              </a:solidFill>
            </a:endParaRPr>
          </a:p>
          <a:p>
            <a:pPr marL="0" indent="0"/>
            <a:r>
              <a:rPr lang="en" sz="1100" b="1" dirty="0">
                <a:solidFill>
                  <a:schemeClr val="tx1"/>
                </a:solidFill>
              </a:rPr>
              <a:t>€ Kostprijs T-shirts</a:t>
            </a:r>
          </a:p>
          <a:p>
            <a:pPr marL="0" indent="0"/>
            <a:endParaRPr dirty="0">
              <a:solidFill>
                <a:schemeClr val="tx1"/>
              </a:solidFill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title" idx="16"/>
          </p:nvPr>
        </p:nvSpPr>
        <p:spPr>
          <a:xfrm>
            <a:off x="1896611" y="-952601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31" name="Google Shape;131;p21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7136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alle programmaboekjes</a:t>
            </a:r>
          </a:p>
          <a:p>
            <a:pPr marL="0" indent="0" algn="l"/>
            <a:endParaRPr lang="en" sz="200" dirty="0">
              <a:solidFill>
                <a:schemeClr val="tx1"/>
              </a:solidFill>
            </a:endParaRPr>
          </a:p>
          <a:p>
            <a:pPr marL="0" indent="0"/>
            <a:r>
              <a:rPr lang="en" sz="1100" b="1" dirty="0">
                <a:solidFill>
                  <a:schemeClr val="tx1"/>
                </a:solidFill>
              </a:rPr>
              <a:t>€150</a:t>
            </a:r>
          </a:p>
          <a:p>
            <a:pPr marL="0" indent="0"/>
            <a:endParaRPr dirty="0">
              <a:solidFill>
                <a:schemeClr val="tx1"/>
              </a:solidFill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ctrTitle" idx="7"/>
          </p:nvPr>
        </p:nvSpPr>
        <p:spPr>
          <a:xfrm>
            <a:off x="2455363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Programmaboekjes</a:t>
            </a:r>
            <a:endParaRPr dirty="0"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 idx="17"/>
          </p:nvPr>
        </p:nvSpPr>
        <p:spPr>
          <a:xfrm>
            <a:off x="2455361" y="-710326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8"/>
          </p:nvPr>
        </p:nvSpPr>
        <p:spPr>
          <a:xfrm>
            <a:off x="4733959" y="4061296"/>
            <a:ext cx="2333404" cy="999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sponsorpagina website</a:t>
            </a:r>
          </a:p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</a:rPr>
              <a:t>Logo op alle programmaboekjes</a:t>
            </a:r>
          </a:p>
          <a:p>
            <a:pPr marL="0" indent="0" algn="l"/>
            <a:endParaRPr lang="en" sz="200" dirty="0">
              <a:solidFill>
                <a:schemeClr val="tx1"/>
              </a:solidFill>
            </a:endParaRPr>
          </a:p>
          <a:p>
            <a:pPr marL="0" indent="0"/>
            <a:r>
              <a:rPr lang="en" sz="1100" b="1" dirty="0">
                <a:solidFill>
                  <a:schemeClr val="tx1"/>
                </a:solidFill>
              </a:rPr>
              <a:t>€250</a:t>
            </a:r>
          </a:p>
          <a:p>
            <a:pPr marL="0" indent="0"/>
            <a:endParaRPr dirty="0">
              <a:solidFill>
                <a:schemeClr val="tx1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ctrTitle" idx="9"/>
          </p:nvPr>
        </p:nvSpPr>
        <p:spPr>
          <a:xfrm>
            <a:off x="5077126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Programmaboekjes + Website</a:t>
            </a:r>
            <a:endParaRPr dirty="0"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18"/>
          </p:nvPr>
        </p:nvSpPr>
        <p:spPr>
          <a:xfrm>
            <a:off x="3677261" y="-729537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lt1"/>
              </a:solidFill>
            </a:endParaRPr>
          </a:p>
        </p:txBody>
      </p:sp>
      <p:sp>
        <p:nvSpPr>
          <p:cNvPr id="138" name="Google Shape;138;p21"/>
          <p:cNvSpPr/>
          <p:nvPr/>
        </p:nvSpPr>
        <p:spPr>
          <a:xfrm rot="899825">
            <a:off x="-1349537" y="3902122"/>
            <a:ext cx="2950497" cy="231666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39" name="Google Shape;139;p21"/>
          <p:cNvSpPr/>
          <p:nvPr/>
        </p:nvSpPr>
        <p:spPr>
          <a:xfrm rot="-3036684">
            <a:off x="7582355" y="4618567"/>
            <a:ext cx="2950471" cy="2316747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" name="Google Shape;5818;p48">
            <a:extLst>
              <a:ext uri="{FF2B5EF4-FFF2-40B4-BE49-F238E27FC236}">
                <a16:creationId xmlns:a16="http://schemas.microsoft.com/office/drawing/2014/main" id="{FA714052-2928-E24D-B4DA-97BE1BEFB7BE}"/>
              </a:ext>
            </a:extLst>
          </p:cNvPr>
          <p:cNvGrpSpPr/>
          <p:nvPr/>
        </p:nvGrpSpPr>
        <p:grpSpPr>
          <a:xfrm>
            <a:off x="1807837" y="2027559"/>
            <a:ext cx="284807" cy="241435"/>
            <a:chOff x="1636184" y="2959225"/>
            <a:chExt cx="232666" cy="197250"/>
          </a:xfrm>
          <a:solidFill>
            <a:schemeClr val="bg1"/>
          </a:solidFill>
        </p:grpSpPr>
        <p:sp>
          <p:nvSpPr>
            <p:cNvPr id="24" name="Google Shape;5819;p48">
              <a:extLst>
                <a:ext uri="{FF2B5EF4-FFF2-40B4-BE49-F238E27FC236}">
                  <a16:creationId xmlns:a16="http://schemas.microsoft.com/office/drawing/2014/main" id="{850937D1-0327-CC4E-A189-1C3A6A124498}"/>
                </a:ext>
              </a:extLst>
            </p:cNvPr>
            <p:cNvSpPr/>
            <p:nvPr/>
          </p:nvSpPr>
          <p:spPr>
            <a:xfrm>
              <a:off x="1649300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5820;p48">
              <a:extLst>
                <a:ext uri="{FF2B5EF4-FFF2-40B4-BE49-F238E27FC236}">
                  <a16:creationId xmlns:a16="http://schemas.microsoft.com/office/drawing/2014/main" id="{048CE0E2-4155-D642-B002-AD360A10871F}"/>
                </a:ext>
              </a:extLst>
            </p:cNvPr>
            <p:cNvSpPr/>
            <p:nvPr/>
          </p:nvSpPr>
          <p:spPr>
            <a:xfrm flipH="1">
              <a:off x="1636184" y="2959225"/>
              <a:ext cx="219550" cy="197250"/>
            </a:xfrm>
            <a:custGeom>
              <a:avLst/>
              <a:gdLst/>
              <a:ahLst/>
              <a:cxnLst/>
              <a:rect l="l" t="t" r="r" b="b"/>
              <a:pathLst>
                <a:path w="8782" h="7890" extrusionOk="0">
                  <a:moveTo>
                    <a:pt x="3485" y="419"/>
                  </a:moveTo>
                  <a:lnTo>
                    <a:pt x="2342" y="1952"/>
                  </a:lnTo>
                  <a:lnTo>
                    <a:pt x="1757" y="419"/>
                  </a:lnTo>
                  <a:close/>
                  <a:moveTo>
                    <a:pt x="6495" y="419"/>
                  </a:moveTo>
                  <a:lnTo>
                    <a:pt x="5882" y="1952"/>
                  </a:lnTo>
                  <a:lnTo>
                    <a:pt x="4739" y="419"/>
                  </a:lnTo>
                  <a:close/>
                  <a:moveTo>
                    <a:pt x="1255" y="809"/>
                  </a:moveTo>
                  <a:lnTo>
                    <a:pt x="1812" y="2314"/>
                  </a:lnTo>
                  <a:lnTo>
                    <a:pt x="307" y="2314"/>
                  </a:lnTo>
                  <a:lnTo>
                    <a:pt x="1255" y="809"/>
                  </a:lnTo>
                  <a:close/>
                  <a:moveTo>
                    <a:pt x="4154" y="614"/>
                  </a:moveTo>
                  <a:lnTo>
                    <a:pt x="5408" y="2314"/>
                  </a:lnTo>
                  <a:lnTo>
                    <a:pt x="2900" y="2314"/>
                  </a:lnTo>
                  <a:lnTo>
                    <a:pt x="4154" y="614"/>
                  </a:lnTo>
                  <a:close/>
                  <a:moveTo>
                    <a:pt x="6997" y="809"/>
                  </a:moveTo>
                  <a:lnTo>
                    <a:pt x="7945" y="2314"/>
                  </a:lnTo>
                  <a:lnTo>
                    <a:pt x="6440" y="2314"/>
                  </a:lnTo>
                  <a:lnTo>
                    <a:pt x="6997" y="809"/>
                  </a:lnTo>
                  <a:close/>
                  <a:moveTo>
                    <a:pt x="2035" y="2928"/>
                  </a:moveTo>
                  <a:lnTo>
                    <a:pt x="3206" y="6133"/>
                  </a:lnTo>
                  <a:lnTo>
                    <a:pt x="419" y="2928"/>
                  </a:lnTo>
                  <a:close/>
                  <a:moveTo>
                    <a:pt x="7806" y="2928"/>
                  </a:moveTo>
                  <a:lnTo>
                    <a:pt x="5018" y="6133"/>
                  </a:lnTo>
                  <a:lnTo>
                    <a:pt x="6217" y="2928"/>
                  </a:lnTo>
                  <a:close/>
                  <a:moveTo>
                    <a:pt x="5548" y="2928"/>
                  </a:moveTo>
                  <a:lnTo>
                    <a:pt x="4126" y="6719"/>
                  </a:lnTo>
                  <a:lnTo>
                    <a:pt x="2677" y="2928"/>
                  </a:lnTo>
                  <a:close/>
                  <a:moveTo>
                    <a:pt x="1562" y="1"/>
                  </a:moveTo>
                  <a:lnTo>
                    <a:pt x="1" y="2482"/>
                  </a:lnTo>
                  <a:lnTo>
                    <a:pt x="1" y="2510"/>
                  </a:lnTo>
                  <a:lnTo>
                    <a:pt x="1" y="2537"/>
                  </a:lnTo>
                  <a:lnTo>
                    <a:pt x="1" y="2593"/>
                  </a:lnTo>
                  <a:lnTo>
                    <a:pt x="1" y="2621"/>
                  </a:lnTo>
                  <a:lnTo>
                    <a:pt x="1" y="2649"/>
                  </a:lnTo>
                  <a:lnTo>
                    <a:pt x="1" y="2677"/>
                  </a:lnTo>
                  <a:lnTo>
                    <a:pt x="1" y="2733"/>
                  </a:lnTo>
                  <a:lnTo>
                    <a:pt x="1" y="2760"/>
                  </a:lnTo>
                  <a:lnTo>
                    <a:pt x="1" y="2788"/>
                  </a:lnTo>
                  <a:lnTo>
                    <a:pt x="1" y="2816"/>
                  </a:lnTo>
                  <a:lnTo>
                    <a:pt x="1" y="2872"/>
                  </a:lnTo>
                  <a:lnTo>
                    <a:pt x="4349" y="7834"/>
                  </a:lnTo>
                  <a:lnTo>
                    <a:pt x="4405" y="7890"/>
                  </a:lnTo>
                  <a:lnTo>
                    <a:pt x="4879" y="7890"/>
                  </a:lnTo>
                  <a:lnTo>
                    <a:pt x="4907" y="7834"/>
                  </a:lnTo>
                  <a:lnTo>
                    <a:pt x="8753" y="2788"/>
                  </a:lnTo>
                  <a:lnTo>
                    <a:pt x="8753" y="2788"/>
                  </a:lnTo>
                  <a:cubicBezTo>
                    <a:pt x="8744" y="2798"/>
                    <a:pt x="8738" y="2801"/>
                    <a:pt x="8735" y="2801"/>
                  </a:cubicBezTo>
                  <a:cubicBezTo>
                    <a:pt x="8729" y="2801"/>
                    <a:pt x="8735" y="2788"/>
                    <a:pt x="8753" y="2788"/>
                  </a:cubicBezTo>
                  <a:lnTo>
                    <a:pt x="8781" y="2760"/>
                  </a:lnTo>
                  <a:lnTo>
                    <a:pt x="8781" y="2733"/>
                  </a:lnTo>
                  <a:lnTo>
                    <a:pt x="8781" y="2677"/>
                  </a:lnTo>
                  <a:lnTo>
                    <a:pt x="8781" y="2649"/>
                  </a:lnTo>
                  <a:lnTo>
                    <a:pt x="8781" y="2621"/>
                  </a:lnTo>
                  <a:lnTo>
                    <a:pt x="8781" y="2593"/>
                  </a:lnTo>
                  <a:lnTo>
                    <a:pt x="8781" y="2537"/>
                  </a:lnTo>
                  <a:lnTo>
                    <a:pt x="8781" y="2510"/>
                  </a:lnTo>
                  <a:lnTo>
                    <a:pt x="8781" y="2482"/>
                  </a:lnTo>
                  <a:lnTo>
                    <a:pt x="72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5821;p48">
              <a:extLst>
                <a:ext uri="{FF2B5EF4-FFF2-40B4-BE49-F238E27FC236}">
                  <a16:creationId xmlns:a16="http://schemas.microsoft.com/office/drawing/2014/main" id="{90325C06-D8B2-F144-BA81-84CE5364C8E5}"/>
                </a:ext>
              </a:extLst>
            </p:cNvPr>
            <p:cNvSpPr/>
            <p:nvPr/>
          </p:nvSpPr>
          <p:spPr>
            <a:xfrm>
              <a:off x="1734750" y="3136775"/>
              <a:ext cx="36900" cy="19650"/>
            </a:xfrm>
            <a:custGeom>
              <a:avLst/>
              <a:gdLst/>
              <a:ahLst/>
              <a:cxnLst/>
              <a:rect l="l" t="t" r="r" b="b"/>
              <a:pathLst>
                <a:path w="1476" h="786" extrusionOk="0">
                  <a:moveTo>
                    <a:pt x="0" y="786"/>
                  </a:moveTo>
                  <a:lnTo>
                    <a:pt x="1476" y="786"/>
                  </a:lnTo>
                  <a:lnTo>
                    <a:pt x="762" y="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Google Shape;5822;p48">
              <a:extLst>
                <a:ext uri="{FF2B5EF4-FFF2-40B4-BE49-F238E27FC236}">
                  <a16:creationId xmlns:a16="http://schemas.microsoft.com/office/drawing/2014/main" id="{5B4852FE-C12D-4B45-B280-AFD401AC5C31}"/>
                </a:ext>
              </a:extLst>
            </p:cNvPr>
            <p:cNvSpPr/>
            <p:nvPr/>
          </p:nvSpPr>
          <p:spPr>
            <a:xfrm>
              <a:off x="1684150" y="2963550"/>
              <a:ext cx="139900" cy="11300"/>
            </a:xfrm>
            <a:custGeom>
              <a:avLst/>
              <a:gdLst/>
              <a:ahLst/>
              <a:cxnLst/>
              <a:rect l="l" t="t" r="r" b="b"/>
              <a:pathLst>
                <a:path w="5596" h="452" extrusionOk="0">
                  <a:moveTo>
                    <a:pt x="0" y="452"/>
                  </a:moveTo>
                  <a:lnTo>
                    <a:pt x="5596" y="452"/>
                  </a:lnTo>
                  <a:lnTo>
                    <a:pt x="5500" y="0"/>
                  </a:lnTo>
                  <a:lnTo>
                    <a:pt x="238" y="47"/>
                  </a:ln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1" name="Google Shape;4258;p45">
            <a:extLst>
              <a:ext uri="{FF2B5EF4-FFF2-40B4-BE49-F238E27FC236}">
                <a16:creationId xmlns:a16="http://schemas.microsoft.com/office/drawing/2014/main" id="{FE16D3BC-5A7D-AE4F-B6DA-21EF2879E47F}"/>
              </a:ext>
            </a:extLst>
          </p:cNvPr>
          <p:cNvGrpSpPr/>
          <p:nvPr/>
        </p:nvGrpSpPr>
        <p:grpSpPr>
          <a:xfrm>
            <a:off x="7067363" y="1973691"/>
            <a:ext cx="331084" cy="354777"/>
            <a:chOff x="2079300" y="4399325"/>
            <a:chExt cx="489850" cy="483100"/>
          </a:xfrm>
          <a:solidFill>
            <a:srgbClr val="FFFFFF"/>
          </a:solidFill>
        </p:grpSpPr>
        <p:sp>
          <p:nvSpPr>
            <p:cNvPr id="32" name="Google Shape;4259;p45">
              <a:extLst>
                <a:ext uri="{FF2B5EF4-FFF2-40B4-BE49-F238E27FC236}">
                  <a16:creationId xmlns:a16="http://schemas.microsoft.com/office/drawing/2014/main" id="{575EEA96-3F73-CC4E-9BC9-F3AD37B90965}"/>
                </a:ext>
              </a:extLst>
            </p:cNvPr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4260;p45">
              <a:extLst>
                <a:ext uri="{FF2B5EF4-FFF2-40B4-BE49-F238E27FC236}">
                  <a16:creationId xmlns:a16="http://schemas.microsoft.com/office/drawing/2014/main" id="{07315DF3-CFC8-2243-8BA8-4EE37CE92C51}"/>
                </a:ext>
              </a:extLst>
            </p:cNvPr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1" name="Google Shape;131;p21">
            <a:extLst>
              <a:ext uri="{FF2B5EF4-FFF2-40B4-BE49-F238E27FC236}">
                <a16:creationId xmlns:a16="http://schemas.microsoft.com/office/drawing/2014/main" id="{1C1E9E6C-F37E-4D00-8851-346767EABF5A}"/>
              </a:ext>
            </a:extLst>
          </p:cNvPr>
          <p:cNvSpPr txBox="1">
            <a:spLocks/>
          </p:cNvSpPr>
          <p:nvPr/>
        </p:nvSpPr>
        <p:spPr>
          <a:xfrm>
            <a:off x="389050" y="4043131"/>
            <a:ext cx="1965000" cy="71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ssistant ExtraLight"/>
              <a:buNone/>
              <a:defRPr sz="900" b="0" i="0" u="none" strike="noStrike" cap="none">
                <a:solidFill>
                  <a:schemeClr val="dk1"/>
                </a:solidFill>
                <a:latin typeface="Assistant ExtraLight"/>
                <a:ea typeface="Assistant ExtraLight"/>
                <a:cs typeface="Assistant ExtraLight"/>
                <a:sym typeface="Assistant ExtraLight"/>
              </a:defRPr>
            </a:lvl9pPr>
          </a:lstStyle>
          <a:p>
            <a:pPr marL="171442" indent="-171442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tx1"/>
                </a:solidFill>
              </a:rPr>
              <a:t>Logo op sponsorpagina website</a:t>
            </a:r>
          </a:p>
          <a:p>
            <a:pPr marL="0" indent="0" algn="l"/>
            <a:endParaRPr lang="nl-BE" sz="200" dirty="0">
              <a:solidFill>
                <a:schemeClr val="tx1"/>
              </a:solidFill>
            </a:endParaRPr>
          </a:p>
          <a:p>
            <a:pPr marL="0" indent="0"/>
            <a:r>
              <a:rPr lang="nl-BE" sz="1100" b="1" dirty="0">
                <a:solidFill>
                  <a:schemeClr val="tx1"/>
                </a:solidFill>
              </a:rPr>
              <a:t>€150</a:t>
            </a:r>
          </a:p>
          <a:p>
            <a:pPr marL="0" indent="0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E570E11-6842-464A-87EE-113A024920E3}"/>
              </a:ext>
            </a:extLst>
          </p:cNvPr>
          <p:cNvSpPr txBox="1"/>
          <p:nvPr/>
        </p:nvSpPr>
        <p:spPr>
          <a:xfrm>
            <a:off x="445943" y="3858601"/>
            <a:ext cx="1615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rgbClr val="C00000"/>
                </a:solidFill>
                <a:latin typeface="Nunito Sans" panose="020B0604020202020204" charset="0"/>
              </a:rPr>
              <a:t>Website</a:t>
            </a:r>
          </a:p>
        </p:txBody>
      </p:sp>
      <p:pic>
        <p:nvPicPr>
          <p:cNvPr id="11" name="Graphic 10" descr="Klembord met effen opvulling">
            <a:extLst>
              <a:ext uri="{FF2B5EF4-FFF2-40B4-BE49-F238E27FC236}">
                <a16:creationId xmlns:a16="http://schemas.microsoft.com/office/drawing/2014/main" id="{87900AA3-FEA7-49EF-B2A1-FCD74C4E0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9525" y="3362650"/>
            <a:ext cx="323189" cy="32318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95820E5-CC7B-420C-839C-5BB0C02BB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5" y="3332448"/>
            <a:ext cx="532409" cy="462351"/>
          </a:xfrm>
          <a:prstGeom prst="rect">
            <a:avLst/>
          </a:prstGeom>
        </p:spPr>
      </p:pic>
      <p:pic>
        <p:nvPicPr>
          <p:cNvPr id="42" name="Graphic 41" descr="Internet silhouet">
            <a:extLst>
              <a:ext uri="{FF2B5EF4-FFF2-40B4-BE49-F238E27FC236}">
                <a16:creationId xmlns:a16="http://schemas.microsoft.com/office/drawing/2014/main" id="{9DAA3506-ED92-4738-B07B-BF6BE04F8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7641" y="3377008"/>
            <a:ext cx="365635" cy="365635"/>
          </a:xfrm>
          <a:prstGeom prst="rect">
            <a:avLst/>
          </a:prstGeom>
        </p:spPr>
      </p:pic>
      <p:sp>
        <p:nvSpPr>
          <p:cNvPr id="44" name="Google Shape;8481;p55">
            <a:extLst>
              <a:ext uri="{FF2B5EF4-FFF2-40B4-BE49-F238E27FC236}">
                <a16:creationId xmlns:a16="http://schemas.microsoft.com/office/drawing/2014/main" id="{EB16688B-05EE-4ED4-A015-EA3416EBF004}"/>
              </a:ext>
            </a:extLst>
          </p:cNvPr>
          <p:cNvSpPr/>
          <p:nvPr/>
        </p:nvSpPr>
        <p:spPr>
          <a:xfrm>
            <a:off x="5708997" y="3447888"/>
            <a:ext cx="332559" cy="223870"/>
          </a:xfrm>
          <a:custGeom>
            <a:avLst/>
            <a:gdLst/>
            <a:ahLst/>
            <a:cxnLst/>
            <a:rect l="l" t="t" r="r" b="b"/>
            <a:pathLst>
              <a:path w="11909" h="7599" extrusionOk="0">
                <a:moveTo>
                  <a:pt x="9767" y="2079"/>
                </a:moveTo>
                <a:lnTo>
                  <a:pt x="9767" y="5198"/>
                </a:lnTo>
                <a:cubicBezTo>
                  <a:pt x="9735" y="5041"/>
                  <a:pt x="9672" y="4915"/>
                  <a:pt x="9546" y="4789"/>
                </a:cubicBezTo>
                <a:lnTo>
                  <a:pt x="7813" y="3056"/>
                </a:lnTo>
                <a:cubicBezTo>
                  <a:pt x="7624" y="2867"/>
                  <a:pt x="7341" y="2741"/>
                  <a:pt x="7057" y="2741"/>
                </a:cubicBezTo>
                <a:lnTo>
                  <a:pt x="6018" y="2741"/>
                </a:lnTo>
                <a:cubicBezTo>
                  <a:pt x="5923" y="2741"/>
                  <a:pt x="5797" y="2836"/>
                  <a:pt x="5734" y="2930"/>
                </a:cubicBezTo>
                <a:lnTo>
                  <a:pt x="5482" y="3403"/>
                </a:lnTo>
                <a:cubicBezTo>
                  <a:pt x="5293" y="3812"/>
                  <a:pt x="4883" y="4001"/>
                  <a:pt x="4505" y="4001"/>
                </a:cubicBezTo>
                <a:lnTo>
                  <a:pt x="5356" y="2269"/>
                </a:lnTo>
                <a:cubicBezTo>
                  <a:pt x="5419" y="2143"/>
                  <a:pt x="5576" y="2079"/>
                  <a:pt x="5671" y="2079"/>
                </a:cubicBezTo>
                <a:close/>
                <a:moveTo>
                  <a:pt x="1418" y="2079"/>
                </a:moveTo>
                <a:lnTo>
                  <a:pt x="1418" y="5545"/>
                </a:lnTo>
                <a:lnTo>
                  <a:pt x="725" y="5545"/>
                </a:lnTo>
                <a:lnTo>
                  <a:pt x="725" y="2079"/>
                </a:lnTo>
                <a:close/>
                <a:moveTo>
                  <a:pt x="11153" y="2079"/>
                </a:moveTo>
                <a:lnTo>
                  <a:pt x="11153" y="5545"/>
                </a:lnTo>
                <a:lnTo>
                  <a:pt x="10460" y="5545"/>
                </a:lnTo>
                <a:lnTo>
                  <a:pt x="10460" y="2079"/>
                </a:lnTo>
                <a:close/>
                <a:moveTo>
                  <a:pt x="6931" y="630"/>
                </a:moveTo>
                <a:cubicBezTo>
                  <a:pt x="6774" y="1008"/>
                  <a:pt x="6427" y="1323"/>
                  <a:pt x="5955" y="1323"/>
                </a:cubicBezTo>
                <a:lnTo>
                  <a:pt x="5671" y="1323"/>
                </a:lnTo>
                <a:cubicBezTo>
                  <a:pt x="5293" y="1323"/>
                  <a:pt x="4946" y="1575"/>
                  <a:pt x="4726" y="1922"/>
                </a:cubicBezTo>
                <a:lnTo>
                  <a:pt x="3655" y="4064"/>
                </a:lnTo>
                <a:cubicBezTo>
                  <a:pt x="3623" y="4127"/>
                  <a:pt x="3623" y="4253"/>
                  <a:pt x="3655" y="4316"/>
                </a:cubicBezTo>
                <a:cubicBezTo>
                  <a:pt x="3718" y="4411"/>
                  <a:pt x="3781" y="4474"/>
                  <a:pt x="3875" y="4537"/>
                </a:cubicBezTo>
                <a:cubicBezTo>
                  <a:pt x="4088" y="4627"/>
                  <a:pt x="4310" y="4670"/>
                  <a:pt x="4532" y="4670"/>
                </a:cubicBezTo>
                <a:cubicBezTo>
                  <a:pt x="5165" y="4670"/>
                  <a:pt x="5785" y="4316"/>
                  <a:pt x="6112" y="3686"/>
                </a:cubicBezTo>
                <a:lnTo>
                  <a:pt x="6238" y="3434"/>
                </a:lnTo>
                <a:lnTo>
                  <a:pt x="7026" y="3434"/>
                </a:lnTo>
                <a:cubicBezTo>
                  <a:pt x="7089" y="3434"/>
                  <a:pt x="7215" y="3466"/>
                  <a:pt x="7246" y="3529"/>
                </a:cubicBezTo>
                <a:lnTo>
                  <a:pt x="8979" y="5261"/>
                </a:lnTo>
                <a:cubicBezTo>
                  <a:pt x="9137" y="5419"/>
                  <a:pt x="9137" y="5545"/>
                  <a:pt x="9105" y="5640"/>
                </a:cubicBezTo>
                <a:cubicBezTo>
                  <a:pt x="9105" y="5671"/>
                  <a:pt x="9042" y="5829"/>
                  <a:pt x="8885" y="5860"/>
                </a:cubicBezTo>
                <a:lnTo>
                  <a:pt x="5576" y="6805"/>
                </a:lnTo>
                <a:cubicBezTo>
                  <a:pt x="5543" y="6814"/>
                  <a:pt x="5507" y="6818"/>
                  <a:pt x="5470" y="6818"/>
                </a:cubicBezTo>
                <a:cubicBezTo>
                  <a:pt x="5371" y="6818"/>
                  <a:pt x="5268" y="6788"/>
                  <a:pt x="5198" y="6742"/>
                </a:cubicBezTo>
                <a:lnTo>
                  <a:pt x="4096" y="5640"/>
                </a:lnTo>
                <a:cubicBezTo>
                  <a:pt x="4033" y="5545"/>
                  <a:pt x="3938" y="5514"/>
                  <a:pt x="3875" y="5514"/>
                </a:cubicBezTo>
                <a:lnTo>
                  <a:pt x="2111" y="5514"/>
                </a:lnTo>
                <a:lnTo>
                  <a:pt x="2111" y="2048"/>
                </a:lnTo>
                <a:lnTo>
                  <a:pt x="2741" y="2048"/>
                </a:lnTo>
                <a:cubicBezTo>
                  <a:pt x="3119" y="2048"/>
                  <a:pt x="3466" y="1796"/>
                  <a:pt x="3686" y="1449"/>
                </a:cubicBezTo>
                <a:lnTo>
                  <a:pt x="4001" y="819"/>
                </a:lnTo>
                <a:cubicBezTo>
                  <a:pt x="4064" y="693"/>
                  <a:pt x="4190" y="630"/>
                  <a:pt x="4316" y="630"/>
                </a:cubicBezTo>
                <a:close/>
                <a:moveTo>
                  <a:pt x="4316" y="0"/>
                </a:moveTo>
                <a:cubicBezTo>
                  <a:pt x="3907" y="0"/>
                  <a:pt x="3560" y="221"/>
                  <a:pt x="3371" y="599"/>
                </a:cubicBezTo>
                <a:lnTo>
                  <a:pt x="3056" y="1229"/>
                </a:lnTo>
                <a:cubicBezTo>
                  <a:pt x="2962" y="1323"/>
                  <a:pt x="2836" y="1418"/>
                  <a:pt x="2741" y="1418"/>
                </a:cubicBezTo>
                <a:lnTo>
                  <a:pt x="378" y="1418"/>
                </a:lnTo>
                <a:cubicBezTo>
                  <a:pt x="158" y="1418"/>
                  <a:pt x="0" y="1575"/>
                  <a:pt x="0" y="1764"/>
                </a:cubicBezTo>
                <a:lnTo>
                  <a:pt x="0" y="5955"/>
                </a:lnTo>
                <a:cubicBezTo>
                  <a:pt x="0" y="6144"/>
                  <a:pt x="158" y="6301"/>
                  <a:pt x="378" y="6301"/>
                </a:cubicBezTo>
                <a:lnTo>
                  <a:pt x="3718" y="6301"/>
                </a:lnTo>
                <a:lnTo>
                  <a:pt x="4694" y="7278"/>
                </a:lnTo>
                <a:cubicBezTo>
                  <a:pt x="4894" y="7477"/>
                  <a:pt x="5139" y="7598"/>
                  <a:pt x="5410" y="7598"/>
                </a:cubicBezTo>
                <a:cubicBezTo>
                  <a:pt x="5525" y="7598"/>
                  <a:pt x="5644" y="7577"/>
                  <a:pt x="5766" y="7530"/>
                </a:cubicBezTo>
                <a:lnTo>
                  <a:pt x="9074" y="6553"/>
                </a:lnTo>
                <a:cubicBezTo>
                  <a:pt x="9263" y="6522"/>
                  <a:pt x="9420" y="6396"/>
                  <a:pt x="9578" y="6238"/>
                </a:cubicBezTo>
                <a:lnTo>
                  <a:pt x="11562" y="6238"/>
                </a:lnTo>
                <a:cubicBezTo>
                  <a:pt x="11751" y="6238"/>
                  <a:pt x="11909" y="6081"/>
                  <a:pt x="11909" y="5892"/>
                </a:cubicBezTo>
                <a:lnTo>
                  <a:pt x="11909" y="1733"/>
                </a:lnTo>
                <a:cubicBezTo>
                  <a:pt x="11877" y="1544"/>
                  <a:pt x="11720" y="1386"/>
                  <a:pt x="11499" y="1386"/>
                </a:cubicBezTo>
                <a:lnTo>
                  <a:pt x="7341" y="1386"/>
                </a:lnTo>
                <a:cubicBezTo>
                  <a:pt x="7561" y="1103"/>
                  <a:pt x="7687" y="693"/>
                  <a:pt x="7687" y="347"/>
                </a:cubicBezTo>
                <a:cubicBezTo>
                  <a:pt x="7687" y="158"/>
                  <a:pt x="7530" y="0"/>
                  <a:pt x="73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6" name="Graphic 5" descr="Medaille met effen opvulling">
            <a:extLst>
              <a:ext uri="{FF2B5EF4-FFF2-40B4-BE49-F238E27FC236}">
                <a16:creationId xmlns:a16="http://schemas.microsoft.com/office/drawing/2014/main" id="{6228CA6B-794B-4B7A-A376-CD82446273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6014" y="1991415"/>
            <a:ext cx="387979" cy="3879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4118EED-F2B6-41BE-A222-6C9DC3DF1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>
                <a:solidFill>
                  <a:schemeClr val="lt1"/>
                </a:solidFill>
              </a:rPr>
              <a:t>EXTRA SPONSORFORMULES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20BD1F7-D7B5-4FB9-9387-B12206FD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3715" y="1782669"/>
            <a:ext cx="476717" cy="449543"/>
          </a:xfrm>
          <a:prstGeom prst="flowChartPreparation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171441" indent="0">
              <a:buNone/>
            </a:pPr>
            <a:endParaRPr lang="nl-BE" dirty="0"/>
          </a:p>
        </p:txBody>
      </p:sp>
      <p:pic>
        <p:nvPicPr>
          <p:cNvPr id="6" name="Graphic 5" descr="Zwemmen met effen opvulling">
            <a:extLst>
              <a:ext uri="{FF2B5EF4-FFF2-40B4-BE49-F238E27FC236}">
                <a16:creationId xmlns:a16="http://schemas.microsoft.com/office/drawing/2014/main" id="{925FF269-CCDF-49FE-BF43-8B9BF2C7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3814" y="1855694"/>
            <a:ext cx="376518" cy="37651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A4B090F-58DF-42F9-A78A-239EE773BF54}"/>
              </a:ext>
            </a:extLst>
          </p:cNvPr>
          <p:cNvSpPr txBox="1"/>
          <p:nvPr/>
        </p:nvSpPr>
        <p:spPr>
          <a:xfrm>
            <a:off x="3816605" y="2310140"/>
            <a:ext cx="161600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b="1" dirty="0">
                <a:solidFill>
                  <a:schemeClr val="tx1"/>
                </a:solidFill>
                <a:latin typeface="Nunito Sans" panose="020B0604020202020204" charset="0"/>
              </a:rPr>
              <a:t>Stel maar voor… we staan open voor sponsoring op maat…</a:t>
            </a:r>
            <a:endParaRPr lang="nl-BE" sz="1100" b="1" dirty="0">
              <a:solidFill>
                <a:schemeClr val="tx1"/>
              </a:solidFill>
              <a:latin typeface="Nunito Sans" panose="020B060402020202020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5CF5565-B90F-4813-963F-FF9D6B0DFDE8}"/>
              </a:ext>
            </a:extLst>
          </p:cNvPr>
          <p:cNvSpPr txBox="1"/>
          <p:nvPr/>
        </p:nvSpPr>
        <p:spPr>
          <a:xfrm>
            <a:off x="3604114" y="2988232"/>
            <a:ext cx="22994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  <a:latin typeface="Assistant ExtraLight" pitchFamily="2" charset="-79"/>
                <a:cs typeface="Assistant ExtraLight" pitchFamily="2" charset="-79"/>
              </a:rPr>
              <a:t>Vrije bijdrage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  <a:latin typeface="Assistant ExtraLight" pitchFamily="2" charset="-79"/>
                <a:cs typeface="Assistant ExtraLight" pitchFamily="2" charset="-79"/>
              </a:rPr>
              <a:t>Sponsoring in natura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900" dirty="0">
                <a:solidFill>
                  <a:schemeClr val="tx1"/>
                </a:solidFill>
                <a:latin typeface="Assistant ExtraLight" pitchFamily="2" charset="-79"/>
                <a:cs typeface="Assistant ExtraLight" pitchFamily="2" charset="-79"/>
              </a:rPr>
              <a:t>…</a:t>
            </a:r>
            <a:endParaRPr lang="nl-BE" sz="900" dirty="0">
              <a:solidFill>
                <a:schemeClr val="tx1"/>
              </a:solidFill>
              <a:latin typeface="Assistant ExtraLight" pitchFamily="2" charset="-79"/>
              <a:cs typeface="Assistant Extra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362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ctrTitle"/>
          </p:nvPr>
        </p:nvSpPr>
        <p:spPr>
          <a:xfrm flipH="1">
            <a:off x="4952145" y="1652052"/>
            <a:ext cx="2305475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err="1"/>
              <a:t>Contacteer</a:t>
            </a:r>
            <a:r>
              <a:rPr lang="en" dirty="0"/>
              <a:t> </a:t>
            </a:r>
            <a:r>
              <a:rPr lang="en" dirty="0" err="1"/>
              <a:t>ons</a:t>
            </a:r>
            <a:r>
              <a:rPr lang="en" dirty="0"/>
              <a:t> </a:t>
            </a:r>
            <a:r>
              <a:rPr lang="en" dirty="0" err="1"/>
              <a:t>sponsorteam</a:t>
            </a:r>
            <a:r>
              <a:rPr lang="en" dirty="0"/>
              <a:t> via</a:t>
            </a:r>
            <a:endParaRPr dirty="0"/>
          </a:p>
        </p:txBody>
      </p:sp>
      <p:sp>
        <p:nvSpPr>
          <p:cNvPr id="442" name="Google Shape;442;p38"/>
          <p:cNvSpPr txBox="1">
            <a:spLocks noGrp="1"/>
          </p:cNvSpPr>
          <p:nvPr>
            <p:ph type="ctrTitle" idx="2"/>
          </p:nvPr>
        </p:nvSpPr>
        <p:spPr>
          <a:xfrm>
            <a:off x="3999944" y="2355537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r>
              <a:rPr lang="en" sz="1400" dirty="0" err="1">
                <a:solidFill>
                  <a:schemeClr val="accent1"/>
                </a:solidFill>
              </a:rPr>
              <a:t>kzk@mail.zwemfed.be</a:t>
            </a:r>
            <a:r>
              <a:rPr lang="en" sz="1400" dirty="0">
                <a:solidFill>
                  <a:schemeClr val="accent1"/>
                </a:solidFill>
              </a:rPr>
              <a:t>  </a:t>
            </a:r>
            <a:endParaRPr sz="1400" dirty="0">
              <a:solidFill>
                <a:schemeClr val="accent1"/>
              </a:solidFill>
            </a:endParaRPr>
          </a:p>
          <a:p>
            <a:endParaRPr dirty="0">
              <a:solidFill>
                <a:schemeClr val="accent1"/>
              </a:solidFill>
            </a:endParaRPr>
          </a:p>
          <a:p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D4350B"/>
      </a:dk1>
      <a:lt1>
        <a:srgbClr val="F3F3F3"/>
      </a:lt1>
      <a:dk2>
        <a:srgbClr val="D9D9D9"/>
      </a:dk2>
      <a:lt2>
        <a:srgbClr val="FF5224"/>
      </a:lt2>
      <a:accent1>
        <a:srgbClr val="7A2008"/>
      </a:accent1>
      <a:accent2>
        <a:srgbClr val="B68679"/>
      </a:accent2>
      <a:accent3>
        <a:srgbClr val="FF8D6E"/>
      </a:accent3>
      <a:accent4>
        <a:srgbClr val="DF8770"/>
      </a:accent4>
      <a:accent5>
        <a:srgbClr val="A52300"/>
      </a:accent5>
      <a:accent6>
        <a:srgbClr val="C32900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353</Words>
  <Application>Microsoft Office PowerPoint</Application>
  <PresentationFormat>Diavoorstelling (16:9)</PresentationFormat>
  <Paragraphs>130</Paragraphs>
  <Slides>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Assistant ExtraLight</vt:lpstr>
      <vt:lpstr>Nunito Sans</vt:lpstr>
      <vt:lpstr>Nunito Sans ExtraBold</vt:lpstr>
      <vt:lpstr>Arial</vt:lpstr>
      <vt:lpstr>Nunito Light</vt:lpstr>
      <vt:lpstr>Pontano Sans</vt:lpstr>
      <vt:lpstr>Calibri</vt:lpstr>
      <vt:lpstr>Fira Sans Extra Condensed Medium</vt:lpstr>
      <vt:lpstr>Marketing Newsletter</vt:lpstr>
      <vt:lpstr>SPONSORING KZK SPURS 2022-2024</vt:lpstr>
      <vt:lpstr>VZW KONINKLIJKE KORTRIJKSE ZWEMKRING SPURS</vt:lpstr>
      <vt:lpstr>IT TAKES A TEAM TO MAKE A DREAM!</vt:lpstr>
      <vt:lpstr>SPONSORING KZK</vt:lpstr>
      <vt:lpstr>SPONSORING KZK</vt:lpstr>
      <vt:lpstr>EXTRA SPONSORFORMULES</vt:lpstr>
      <vt:lpstr>EXTRA SPONSORFORMULES</vt:lpstr>
      <vt:lpstr>Contacteer ons sponsorteam via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SPONSORING 2021-2025</dc:title>
  <dc:creator>frederique christiaens</dc:creator>
  <cp:lastModifiedBy>frederique christiaens</cp:lastModifiedBy>
  <cp:revision>18</cp:revision>
  <cp:lastPrinted>2021-11-12T07:53:10Z</cp:lastPrinted>
  <dcterms:modified xsi:type="dcterms:W3CDTF">2021-11-20T15:59:38Z</dcterms:modified>
</cp:coreProperties>
</file>